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ppt/notesSlides/notesSlide9.xml" ContentType="application/vnd.openxmlformats-officedocument.presentationml.notesSlide+xml"/>
  <Override PartName="/ppt/notesSlides/_rels/notesSlide8.xml.rels" ContentType="application/vnd.openxmlformats-package.relationships+xml"/>
  <Override PartName="/ppt/notesSlides/_rels/notesSlide9.xml.rels" ContentType="application/vnd.openxmlformats-package.relationships+xml"/>
  <Override PartName="/ppt/notesSlides/_rels/notesSlide7.xml.rels" ContentType="application/vnd.openxmlformats-package.relationships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8.xml.rels" ContentType="application/vnd.openxmlformats-package.relationships+xml"/>
  <Override PartName="/ppt/slides/_rels/slide11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1.xml.rels" ContentType="application/vnd.openxmlformats-package.relationships+xml"/>
  <Override PartName="/ppt/slides/_rels/slide8.xml.rels" ContentType="application/vnd.openxmlformats-package.relationships+xml"/>
  <Override PartName="/ppt/slides/_rels/slide2.xml.rels" ContentType="application/vnd.openxmlformats-package.relationships+xml"/>
  <Override PartName="/ppt/slides/_rels/slide9.xml.rels" ContentType="application/vnd.openxmlformats-package.relationships+xml"/>
  <Override PartName="/ppt/slides/_rels/slide17.xml.rels" ContentType="application/vnd.openxmlformats-package.relationships+xml"/>
  <Override PartName="/ppt/slides/_rels/slide10.xml.rels" ContentType="application/vnd.openxmlformats-package.relationships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_rels/presentation.xml.rels" ContentType="application/vnd.openxmlformats-package.relationships+xml"/>
  <Override PartName="/ppt/media/media41.m4a" ContentType="application/vnd.sun.star.media"/>
  <Override PartName="/ppt/media/image40.png" ContentType="image/png"/>
  <Override PartName="/ppt/media/image36.png" ContentType="image/png"/>
  <Override PartName="/ppt/media/media35.m4a" ContentType="application/vnd.sun.star.media"/>
  <Override PartName="/ppt/media/media31.m4a" ContentType="application/vnd.sun.star.media"/>
  <Override PartName="/ppt/media/image46.png" ContentType="image/png"/>
  <Override PartName="/ppt/media/media27.m4a" ContentType="application/vnd.sun.star.media"/>
  <Override PartName="/ppt/media/image26.png" ContentType="image/png"/>
  <Override PartName="/ppt/media/image44.png" ContentType="image/png"/>
  <Override PartName="/ppt/media/media25.m4a" ContentType="application/vnd.sun.star.media"/>
  <Override PartName="/ppt/media/media45.m4a" ContentType="application/vnd.sun.star.media"/>
  <Override PartName="/ppt/media/image24.png" ContentType="image/png"/>
  <Override PartName="/ppt/media/image42.png" ContentType="image/png"/>
  <Override PartName="/ppt/media/media23.m4a" ContentType="application/vnd.sun.star.media"/>
  <Override PartName="/ppt/media/image10.png" ContentType="image/png"/>
  <Override PartName="/ppt/media/image34.png" ContentType="image/png"/>
  <Override PartName="/ppt/media/media15.m4a" ContentType="application/vnd.sun.star.media"/>
  <Override PartName="/ppt/media/image8.jpeg" ContentType="image/jpeg"/>
  <Override PartName="/ppt/media/media37.m4a" ContentType="application/vnd.sun.star.media"/>
  <Override PartName="/ppt/media/media9.m4a" ContentType="application/vnd.sun.star.media"/>
  <Override PartName="/ppt/media/image7.jpeg" ContentType="image/jpeg"/>
  <Override PartName="/ppt/media/media43.m4a" ContentType="application/vnd.sun.star.media"/>
  <Override PartName="/ppt/media/image22.png" ContentType="image/png"/>
  <Override PartName="/ppt/media/media39.m4a" ContentType="application/vnd.sun.star.media"/>
  <Override PartName="/ppt/media/image6.jpeg" ContentType="image/jpeg"/>
  <Override PartName="/ppt/media/image12.png" ContentType="image/png"/>
  <Override PartName="/ppt/media/media29.m4a" ContentType="application/vnd.sun.star.media"/>
  <Override PartName="/ppt/media/image5.jpeg" ContentType="image/jpeg"/>
  <Override PartName="/ppt/media/image1.jpeg" ContentType="image/jpeg"/>
  <Override PartName="/ppt/media/image21.png" ContentType="image/png"/>
  <Override PartName="/ppt/media/image28.png" ContentType="image/png"/>
  <Override PartName="/ppt/media/image3.jpeg" ContentType="image/jpeg"/>
  <Override PartName="/ppt/media/image16.png" ContentType="image/png"/>
  <Override PartName="/ppt/media/image38.png" ContentType="image/png"/>
  <Override PartName="/ppt/media/image4.jpeg" ContentType="image/jpeg"/>
  <Override PartName="/ppt/media/image30.png" ContentType="image/png"/>
  <Override PartName="/ppt/media/media11.m4a" ContentType="application/vnd.sun.star.media"/>
  <Override PartName="/ppt/media/image32.png" ContentType="image/png"/>
  <Override PartName="/ppt/media/media13.m4a" ContentType="application/vnd.sun.star.media"/>
  <Override PartName="/ppt/media/image14.png" ContentType="image/png"/>
  <Override PartName="/ppt/media/image2.jpeg" ContentType="image/jpeg"/>
  <Override PartName="/ppt/media/image17.jpeg" ContentType="image/jpeg"/>
  <Override PartName="/ppt/media/media18.m4a" ContentType="application/vnd.sun.star.media"/>
  <Override PartName="/ppt/media/media33.m4a" ContentType="application/vnd.sun.star.media"/>
  <Override PartName="/ppt/media/image19.png" ContentType="image/png"/>
  <Override PartName="/ppt/media/media20.m4a" ContentType="application/vnd.sun.star.media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slideMasters/_rels/slideMaster16.xml.rels" ContentType="application/vnd.openxmlformats-package.relationships+xml"/>
  <Override PartName="/ppt/slideMasters/_rels/slideMaster15.xml.rels" ContentType="application/vnd.openxmlformats-package.relationships+xml"/>
  <Override PartName="/ppt/slideMasters/_rels/slideMaster14.xml.rels" ContentType="application/vnd.openxmlformats-package.relationships+xml"/>
  <Override PartName="/ppt/slideMasters/_rels/slideMaster13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10.xml.rels" ContentType="application/vnd.openxmlformats-package.relationships+xml"/>
  <Override PartName="/ppt/slideMasters/slideMaster11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theme/theme12.xml" ContentType="application/vnd.openxmlformats-officedocument.theme+xml"/>
  <Override PartName="/ppt/theme/theme4.xml" ContentType="application/vnd.openxmlformats-officedocument.theme+xml"/>
  <Override PartName="/ppt/theme/theme11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13.xml" ContentType="application/vnd.openxmlformats-officedocument.theme+xml"/>
  <Override PartName="/ppt/theme/theme5.xml" ContentType="application/vnd.openxmlformats-officedocument.theme+xml"/>
  <Override PartName="/ppt/theme/theme14.xml" ContentType="application/vnd.openxmlformats-officedocument.theme+xml"/>
  <Override PartName="/ppt/theme/theme6.xml" ContentType="application/vnd.openxmlformats-officedocument.theme+xml"/>
  <Override PartName="/ppt/theme/theme15.xml" ContentType="application/vnd.openxmlformats-officedocument.theme+xml"/>
  <Override PartName="/ppt/theme/theme7.xml" ContentType="application/vnd.openxmlformats-officedocument.theme+xml"/>
  <Override PartName="/ppt/theme/theme16.xml" ContentType="application/vnd.openxmlformats-officedocument.theme+xml"/>
  <Override PartName="/ppt/theme/theme8.xml" ContentType="application/vnd.openxmlformats-officedocument.theme+xml"/>
  <Override PartName="/ppt/theme/theme17.xml" ContentType="application/vnd.openxmlformats-officedocument.theme+xml"/>
  <Override PartName="/ppt/theme/theme9.xml" ContentType="application/vnd.openxmlformats-officedocument.theme+xml"/>
  <Override PartName="/ppt/theme/theme2.xml" ContentType="application/vnd.openxmlformats-officedocument.theme+xml"/>
  <Override PartName="/ppt/theme/theme10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_rels/slideLayout192.xml.rels" ContentType="application/vnd.openxmlformats-package.relationships+xml"/>
  <Override PartName="/ppt/slideLayouts/_rels/slideLayout191.xml.rels" ContentType="application/vnd.openxmlformats-package.relationships+xml"/>
  <Override PartName="/ppt/slideLayouts/_rels/slideLayout180.xml.rels" ContentType="application/vnd.openxmlformats-package.relationships+xml"/>
  <Override PartName="/ppt/slideLayouts/_rels/slideLayout174.xml.rels" ContentType="application/vnd.openxmlformats-package.relationships+xml"/>
  <Override PartName="/ppt/slideLayouts/_rels/slideLayout173.xml.rels" ContentType="application/vnd.openxmlformats-package.relationships+xml"/>
  <Override PartName="/ppt/slideLayouts/_rels/slideLayout172.xml.rels" ContentType="application/vnd.openxmlformats-package.relationships+xml"/>
  <Override PartName="/ppt/slideLayouts/_rels/slideLayout166.xml.rels" ContentType="application/vnd.openxmlformats-package.relationships+xml"/>
  <Override PartName="/ppt/slideLayouts/_rels/slideLayout162.xml.rels" ContentType="application/vnd.openxmlformats-package.relationships+xml"/>
  <Override PartName="/ppt/slideLayouts/_rels/slideLayout161.xml.rels" ContentType="application/vnd.openxmlformats-package.relationships+xml"/>
  <Override PartName="/ppt/slideLayouts/_rels/slideLayout160.xml.rels" ContentType="application/vnd.openxmlformats-package.relationships+xml"/>
  <Override PartName="/ppt/slideLayouts/_rels/slideLayout155.xml.rels" ContentType="application/vnd.openxmlformats-package.relationships+xml"/>
  <Override PartName="/ppt/slideLayouts/_rels/slideLayout154.xml.rels" ContentType="application/vnd.openxmlformats-package.relationships+xml"/>
  <Override PartName="/ppt/slideLayouts/_rels/slideLayout153.xml.rels" ContentType="application/vnd.openxmlformats-package.relationships+xml"/>
  <Override PartName="/ppt/slideLayouts/_rels/slideLayout144.xml.rels" ContentType="application/vnd.openxmlformats-package.relationships+xml"/>
  <Override PartName="/ppt/slideLayouts/_rels/slideLayout143.xml.rels" ContentType="application/vnd.openxmlformats-package.relationships+xml"/>
  <Override PartName="/ppt/slideLayouts/_rels/slideLayout142.xml.rels" ContentType="application/vnd.openxmlformats-package.relationships+xml"/>
  <Override PartName="/ppt/slideLayouts/_rels/slideLayout141.xml.rels" ContentType="application/vnd.openxmlformats-package.relationships+xml"/>
  <Override PartName="/ppt/slideLayouts/_rels/slideLayout139.xml.rels" ContentType="application/vnd.openxmlformats-package.relationships+xml"/>
  <Override PartName="/ppt/slideLayouts/_rels/slideLayout138.xml.rels" ContentType="application/vnd.openxmlformats-package.relationships+xml"/>
  <Override PartName="/ppt/slideLayouts/_rels/slideLayout134.xml.rels" ContentType="application/vnd.openxmlformats-package.relationships+xml"/>
  <Override PartName="/ppt/slideLayouts/_rels/slideLayout133.xml.rels" ContentType="application/vnd.openxmlformats-package.relationships+xml"/>
  <Override PartName="/ppt/slideLayouts/_rels/slideLayout189.xml.rels" ContentType="application/vnd.openxmlformats-package.relationships+xml"/>
  <Override PartName="/ppt/slideLayouts/_rels/slideLayout132.xml.rels" ContentType="application/vnd.openxmlformats-package.relationships+xml"/>
  <Override PartName="/ppt/slideLayouts/_rels/slideLayout130.xml.rels" ContentType="application/vnd.openxmlformats-package.relationships+xml"/>
  <Override PartName="/ppt/slideLayouts/_rels/slideLayout126.xml.rels" ContentType="application/vnd.openxmlformats-package.relationships+xml"/>
  <Override PartName="/ppt/slideLayouts/_rels/slideLayout125.xml.rels" ContentType="application/vnd.openxmlformats-package.relationships+xml"/>
  <Override PartName="/ppt/slideLayouts/_rels/slideLayout119.xml.rels" ContentType="application/vnd.openxmlformats-package.relationships+xml"/>
  <Override PartName="/ppt/slideLayouts/_rels/slideLayout167.xml.rels" ContentType="application/vnd.openxmlformats-package.relationships+xml"/>
  <Override PartName="/ppt/slideLayouts/_rels/slideLayout110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128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177.xml.rels" ContentType="application/vnd.openxmlformats-package.relationships+xml"/>
  <Override PartName="/ppt/slideLayouts/_rels/slideLayout120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7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140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17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24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18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159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123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13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145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15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79.xml.rels" ContentType="application/vnd.openxmlformats-package.relationships+xml"/>
  <Override PartName="/ppt/slideLayouts/_rels/slideLayout122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16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148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18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181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129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16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163.xml.rels" ContentType="application/vnd.openxmlformats-package.relationships+xml"/>
  <Override PartName="/ppt/slideLayouts/_rels/slideLayout149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12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16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13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150.xml.rels" ContentType="application/vnd.openxmlformats-package.relationships+xml"/>
  <Override PartName="/ppt/slideLayouts/_rels/slideLayout13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5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51.xml.rels" ContentType="application/vnd.openxmlformats-package.relationships+xml"/>
  <Override PartName="/ppt/slideLayouts/_rels/slideLayout137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58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78.xml.rels" ContentType="application/vnd.openxmlformats-package.relationships+xml"/>
  <Override PartName="/ppt/slideLayouts/_rels/slideLayout121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15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4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68.xml.rels" ContentType="application/vnd.openxmlformats-package.relationships+xml"/>
  <Override PartName="/ppt/slideLayouts/_rels/slideLayout111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146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188.xml.rels" ContentType="application/vnd.openxmlformats-package.relationships+xml"/>
  <Override PartName="/ppt/slideLayouts/_rels/slideLayout131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19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114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185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186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187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109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115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116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117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118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17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17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127.xml.rels" ContentType="application/vnd.openxmlformats-package.relationships+xml"/>
  <Override PartName="/ppt/slideLayouts/_rels/slideLayout96.xml.rels" ContentType="application/vnd.openxmlformats-package.relationships+xml"/>
  <Override PartName="/ppt/slideLayouts/slideLayout172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96.xml" ContentType="application/vnd.openxmlformats-officedocument.presentationml.slideLayout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  <p:sldMasterId id="2147483765" r:id="rId11"/>
    <p:sldMasterId id="2147483778" r:id="rId12"/>
    <p:sldMasterId id="2147483791" r:id="rId13"/>
    <p:sldMasterId id="2147483804" r:id="rId14"/>
    <p:sldMasterId id="2147483817" r:id="rId15"/>
    <p:sldMasterId id="2147483830" r:id="rId16"/>
    <p:sldMasterId id="2147483843" r:id="rId17"/>
  </p:sldMasterIdLst>
  <p:notesMasterIdLst>
    <p:notesMasterId r:id="rId18"/>
  </p:notesMasterIdLst>
  <p:sldIdLst>
    <p:sldId id="256" r:id="rId19"/>
    <p:sldId id="257" r:id="rId20"/>
    <p:sldId id="258" r:id="rId21"/>
    <p:sldId id="259" r:id="rId22"/>
    <p:sldId id="260" r:id="rId23"/>
    <p:sldId id="261" r:id="rId24"/>
    <p:sldId id="262" r:id="rId25"/>
    <p:sldId id="263" r:id="rId26"/>
    <p:sldId id="264" r:id="rId27"/>
    <p:sldId id="265" r:id="rId28"/>
    <p:sldId id="266" r:id="rId29"/>
    <p:sldId id="267" r:id="rId30"/>
    <p:sldId id="268" r:id="rId31"/>
    <p:sldId id="269" r:id="rId32"/>
    <p:sldId id="270" r:id="rId33"/>
    <p:sldId id="271" r:id="rId34"/>
    <p:sldId id="272" r:id="rId35"/>
    <p:sldId id="273" r:id="rId36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slideMaster" Target="slideMasters/slideMaster14.xml"/><Relationship Id="rId16" Type="http://schemas.openxmlformats.org/officeDocument/2006/relationships/slideMaster" Target="slideMasters/slideMaster15.xml"/><Relationship Id="rId17" Type="http://schemas.openxmlformats.org/officeDocument/2006/relationships/slideMaster" Target="slideMasters/slideMaster16.xml"/><Relationship Id="rId18" Type="http://schemas.openxmlformats.org/officeDocument/2006/relationships/notesMaster" Target="notesMasters/notesMaster1.xml"/><Relationship Id="rId19" Type="http://schemas.openxmlformats.org/officeDocument/2006/relationships/slide" Target="slides/slide1.xml"/><Relationship Id="rId20" Type="http://schemas.openxmlformats.org/officeDocument/2006/relationships/slide" Target="slides/slide2.xml"/><Relationship Id="rId21" Type="http://schemas.openxmlformats.org/officeDocument/2006/relationships/slide" Target="slides/slide3.xml"/><Relationship Id="rId22" Type="http://schemas.openxmlformats.org/officeDocument/2006/relationships/slide" Target="slides/slide4.xml"/><Relationship Id="rId23" Type="http://schemas.openxmlformats.org/officeDocument/2006/relationships/slide" Target="slides/slide5.xml"/><Relationship Id="rId24" Type="http://schemas.openxmlformats.org/officeDocument/2006/relationships/slide" Target="slides/slide6.xml"/><Relationship Id="rId25" Type="http://schemas.openxmlformats.org/officeDocument/2006/relationships/slide" Target="slides/slide7.xml"/><Relationship Id="rId26" Type="http://schemas.openxmlformats.org/officeDocument/2006/relationships/slide" Target="slides/slide8.xml"/><Relationship Id="rId27" Type="http://schemas.openxmlformats.org/officeDocument/2006/relationships/slide" Target="slides/slide9.xml"/><Relationship Id="rId28" Type="http://schemas.openxmlformats.org/officeDocument/2006/relationships/slide" Target="slides/slide10.xml"/><Relationship Id="rId29" Type="http://schemas.openxmlformats.org/officeDocument/2006/relationships/slide" Target="slides/slide11.xml"/><Relationship Id="rId30" Type="http://schemas.openxmlformats.org/officeDocument/2006/relationships/slide" Target="slides/slide12.xml"/><Relationship Id="rId31" Type="http://schemas.openxmlformats.org/officeDocument/2006/relationships/slide" Target="slides/slide13.xml"/><Relationship Id="rId32" Type="http://schemas.openxmlformats.org/officeDocument/2006/relationships/slide" Target="slides/slide14.xml"/><Relationship Id="rId33" Type="http://schemas.openxmlformats.org/officeDocument/2006/relationships/slide" Target="slides/slide15.xml"/><Relationship Id="rId34" Type="http://schemas.openxmlformats.org/officeDocument/2006/relationships/slide" Target="slides/slide16.xml"/><Relationship Id="rId35" Type="http://schemas.openxmlformats.org/officeDocument/2006/relationships/slide" Target="slides/slide17.xml"/><Relationship Id="rId36" Type="http://schemas.openxmlformats.org/officeDocument/2006/relationships/slide" Target="slides/slide18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7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DE" sz="4400" spc="-1" strike="noStrike">
                <a:latin typeface="Arial"/>
              </a:rPr>
              <a:t>Folie mittels Klicken verschieben</a:t>
            </a:r>
            <a:endParaRPr b="0" lang="de-DE" sz="4400" spc="-1" strike="noStrike">
              <a:latin typeface="Arial"/>
            </a:endParaRPr>
          </a:p>
        </p:txBody>
      </p:sp>
      <p:sp>
        <p:nvSpPr>
          <p:cNvPr id="73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de-DE" sz="2000" spc="-1" strike="noStrike">
                <a:latin typeface="Arial"/>
              </a:rPr>
              <a:t>Format der Notizen mittels Klicken bearbeiten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74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de-DE" sz="1400" spc="-1" strike="noStrike">
                <a:latin typeface="Times New Roman"/>
              </a:rPr>
              <a:t>&lt;Kopfzeile&gt;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741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de-DE" sz="1400" spc="-1" strike="noStrike">
                <a:latin typeface="Times New Roman"/>
              </a:rPr>
              <a:t>&lt;Datum/Uhrzeit&gt;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742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de-DE" sz="1400" spc="-1" strike="noStrike">
                <a:latin typeface="Times New Roman"/>
              </a:rPr>
              <a:t>&lt;Fußzeile&gt;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743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8EE69DDD-4278-432D-BDE2-905DF3D53F95}" type="slidenum">
              <a:rPr b="0" lang="de-DE" sz="1400" spc="-1" strike="noStrike">
                <a:latin typeface="Times New Roman"/>
              </a:rPr>
              <a:t>&lt;Foliennummer&gt;</a:t>
            </a:fld>
            <a:endParaRPr b="0" lang="de-D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PlaceHolder 1"/>
          <p:cNvSpPr>
            <a:spLocks noGrp="1"/>
          </p:cNvSpPr>
          <p:nvPr>
            <p:ph type="sldImg"/>
          </p:nvPr>
        </p:nvSpPr>
        <p:spPr>
          <a:xfrm>
            <a:off x="219240" y="801720"/>
            <a:ext cx="7116120" cy="4002840"/>
          </a:xfrm>
          <a:prstGeom prst="rect">
            <a:avLst/>
          </a:prstGeom>
        </p:spPr>
      </p:sp>
      <p:sp>
        <p:nvSpPr>
          <p:cNvPr id="799" name="PlaceHolder 2"/>
          <p:cNvSpPr>
            <a:spLocks noGrp="1"/>
          </p:cNvSpPr>
          <p:nvPr>
            <p:ph type="body"/>
          </p:nvPr>
        </p:nvSpPr>
        <p:spPr>
          <a:xfrm>
            <a:off x="756360" y="5078520"/>
            <a:ext cx="6040440" cy="48056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de-DE" sz="2000" spc="-1" strike="noStrike">
              <a:latin typeface="Arial"/>
            </a:endParaRPr>
          </a:p>
        </p:txBody>
      </p:sp>
      <p:sp>
        <p:nvSpPr>
          <p:cNvPr id="800" name="CustomShape 3"/>
          <p:cNvSpPr/>
          <p:nvPr/>
        </p:nvSpPr>
        <p:spPr>
          <a:xfrm>
            <a:off x="4282920" y="10155240"/>
            <a:ext cx="3268800" cy="527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07CD2415-0881-4249-9D37-F7BECACFD562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CustomShape 1"/>
          <p:cNvSpPr/>
          <p:nvPr/>
        </p:nvSpPr>
        <p:spPr>
          <a:xfrm>
            <a:off x="4282920" y="10155240"/>
            <a:ext cx="3268800" cy="527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4890C4B8-73E9-4257-83F6-BF196F4B1584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802" name="PlaceHolder 2"/>
          <p:cNvSpPr>
            <a:spLocks noGrp="1"/>
          </p:cNvSpPr>
          <p:nvPr>
            <p:ph type="sldImg"/>
          </p:nvPr>
        </p:nvSpPr>
        <p:spPr>
          <a:xfrm>
            <a:off x="219240" y="801720"/>
            <a:ext cx="7116120" cy="4002840"/>
          </a:xfrm>
          <a:prstGeom prst="rect">
            <a:avLst/>
          </a:prstGeom>
        </p:spPr>
      </p:sp>
      <p:sp>
        <p:nvSpPr>
          <p:cNvPr id="803" name="PlaceHolder 3"/>
          <p:cNvSpPr>
            <a:spLocks noGrp="1"/>
          </p:cNvSpPr>
          <p:nvPr>
            <p:ph type="body"/>
          </p:nvPr>
        </p:nvSpPr>
        <p:spPr>
          <a:xfrm>
            <a:off x="756360" y="5078520"/>
            <a:ext cx="6040440" cy="48056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CustomShape 1"/>
          <p:cNvSpPr/>
          <p:nvPr/>
        </p:nvSpPr>
        <p:spPr>
          <a:xfrm>
            <a:off x="4282920" y="10155240"/>
            <a:ext cx="3268800" cy="527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CFD40348-945A-49CE-9ADF-2558BE0E4D0C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805" name="PlaceHolder 2"/>
          <p:cNvSpPr>
            <a:spLocks noGrp="1"/>
          </p:cNvSpPr>
          <p:nvPr>
            <p:ph type="sldImg"/>
          </p:nvPr>
        </p:nvSpPr>
        <p:spPr>
          <a:xfrm>
            <a:off x="219240" y="801720"/>
            <a:ext cx="7116120" cy="4002840"/>
          </a:xfrm>
          <a:prstGeom prst="rect">
            <a:avLst/>
          </a:prstGeom>
        </p:spPr>
      </p:sp>
      <p:sp>
        <p:nvSpPr>
          <p:cNvPr id="806" name="PlaceHolder 3"/>
          <p:cNvSpPr>
            <a:spLocks noGrp="1"/>
          </p:cNvSpPr>
          <p:nvPr>
            <p:ph type="body"/>
          </p:nvPr>
        </p:nvSpPr>
        <p:spPr>
          <a:xfrm>
            <a:off x="756360" y="5078520"/>
            <a:ext cx="6040440" cy="48056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de-DE" sz="20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9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9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9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0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0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0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0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0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0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0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1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1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1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1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1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2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2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2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2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2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2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3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</p:spTree>
  </p:cSld>
</p:sldLayout>
</file>

<file path=ppt/slideLayouts/slideLayout1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3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3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3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4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4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4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4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4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4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4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5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5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8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9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5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5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5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6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6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7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7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8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8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</p:spTree>
  </p:cSld>
</p:sldLayout>
</file>

<file path=ppt/slideLayouts/slideLayout1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8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8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8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8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9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9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9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9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9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5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0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0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0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5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0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0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0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0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1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52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5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5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3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</p:spTree>
  </p:cSld>
</p:sldLayout>
</file>

<file path=ppt/slideLayouts/slideLayout1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5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3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3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5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3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4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54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4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4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5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4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5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5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5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52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5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55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56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5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58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59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56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56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56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7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5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7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7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57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7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8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58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8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8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58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8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58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9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9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92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59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95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96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9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98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99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60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60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60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1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</p:spTree>
  </p:cSld>
</p:sldLayout>
</file>

<file path=ppt/slideLayouts/slideLayout1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6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1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1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6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1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2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6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2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2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6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2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6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3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3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32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6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35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36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3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38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39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</p:spTree>
  </p:cSld>
</p:sldLayout>
</file>

<file path=ppt/slideLayouts/slideLayout1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65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6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6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</p:spTree>
  </p:cSld>
</p:sldLayout>
</file>

<file path=ppt/slideLayouts/slideLayout1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66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6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6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66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6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6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6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7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7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67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7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67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7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8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81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6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8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8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8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8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88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70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7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70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0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</p:spTree>
  </p:cSld>
</p:sldLayout>
</file>

<file path=ppt/slideLayouts/slideLayout1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7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7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7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7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7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7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8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01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0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08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3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3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4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5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5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5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5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5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8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9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9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9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99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04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05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06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2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2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3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3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3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3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4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4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4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4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4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5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5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5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5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5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7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7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7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8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8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8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8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8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8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8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9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9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9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9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9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97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9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00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01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0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03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04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0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1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1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2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2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2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2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2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3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3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3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3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3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4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4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4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4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4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5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6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6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6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6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7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7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7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7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7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7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7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8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8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8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8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8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9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2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38.xml"/><Relationship Id="rId8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4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48.xml"/><Relationship Id="rId8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3.xml"/><Relationship Id="rId13" Type="http://schemas.openxmlformats.org/officeDocument/2006/relationships/slideLayout" Target="../slideLayouts/slideLayout154.xml"/><Relationship Id="rId14" Type="http://schemas.openxmlformats.org/officeDocument/2006/relationships/slideLayout" Target="../slideLayouts/slideLayout155.xml"/><Relationship Id="rId15" Type="http://schemas.openxmlformats.org/officeDocument/2006/relationships/slideLayout" Target="../slideLayouts/slideLayout156.xml"/>
</Relationships>
</file>

<file path=ppt/slideMasters/_rels/slideMaster14.xml.rels><?xml version="1.0" encoding="UTF-8"?>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4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0.xml"/><Relationship Id="rId8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4.xml"/><Relationship Id="rId12" Type="http://schemas.openxmlformats.org/officeDocument/2006/relationships/slideLayout" Target="../slideLayouts/slideLayout165.xml"/><Relationship Id="rId13" Type="http://schemas.openxmlformats.org/officeDocument/2006/relationships/slideLayout" Target="../slideLayouts/slideLayout166.xml"/><Relationship Id="rId14" Type="http://schemas.openxmlformats.org/officeDocument/2006/relationships/slideLayout" Target="../slideLayouts/slideLayout167.xml"/><Relationship Id="rId15" Type="http://schemas.openxmlformats.org/officeDocument/2006/relationships/slideLayout" Target="../slideLayouts/slideLayout168.xml"/>
</Relationships>
</file>

<file path=ppt/slideMasters/_rels/slideMaster15.xml.rels><?xml version="1.0" encoding="UTF-8"?>
<Relationships xmlns="http://schemas.openxmlformats.org/package/2006/relationships"><Relationship Id="rId1" Type="http://schemas.openxmlformats.org/officeDocument/2006/relationships/theme" Target="../theme/theme15.xml"/><Relationship Id="rId2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4.xml"/><Relationship Id="rId8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78.xml"/><Relationship Id="rId12" Type="http://schemas.openxmlformats.org/officeDocument/2006/relationships/slideLayout" Target="../slideLayouts/slideLayout179.xml"/><Relationship Id="rId13" Type="http://schemas.openxmlformats.org/officeDocument/2006/relationships/slideLayout" Target="../slideLayouts/slideLayout180.xml"/>
</Relationships>
</file>

<file path=ppt/slideMasters/_rels/slideMaster16.xml.rels><?xml version="1.0" encoding="UTF-8"?>
<Relationships xmlns="http://schemas.openxmlformats.org/package/2006/relationships"><Relationship Id="rId1" Type="http://schemas.openxmlformats.org/officeDocument/2006/relationships/theme" Target="../theme/theme16.xml"/><Relationship Id="rId2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6.xml"/><Relationship Id="rId8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0.xml"/><Relationship Id="rId12" Type="http://schemas.openxmlformats.org/officeDocument/2006/relationships/slideLayout" Target="../slideLayouts/slideLayout191.xml"/><Relationship Id="rId13" Type="http://schemas.openxmlformats.org/officeDocument/2006/relationships/slideLayout" Target="../slideLayouts/slideLayout19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8.xml"/><Relationship Id="rId9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96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8.xml"/><Relationship Id="rId6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0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0" name="Group 1"/>
          <p:cNvGrpSpPr/>
          <p:nvPr/>
        </p:nvGrpSpPr>
        <p:grpSpPr>
          <a:xfrm>
            <a:off x="0" y="-8640"/>
            <a:ext cx="12188520" cy="6866640"/>
            <a:chOff x="0" y="-8640"/>
            <a:chExt cx="12188520" cy="6866640"/>
          </a:xfrm>
        </p:grpSpPr>
        <p:sp>
          <p:nvSpPr>
            <p:cNvPr id="1" name="Line 2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2" name="Line 3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3" name="CustomShape 4"/>
            <p:cNvSpPr/>
            <p:nvPr/>
          </p:nvSpPr>
          <p:spPr>
            <a:xfrm>
              <a:off x="9181440" y="-8640"/>
              <a:ext cx="3002040" cy="686124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4" name="CustomShape 5"/>
            <p:cNvSpPr/>
            <p:nvPr/>
          </p:nvSpPr>
          <p:spPr>
            <a:xfrm>
              <a:off x="9603360" y="-8640"/>
              <a:ext cx="2583000" cy="686124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5" name="CustomShape 6"/>
            <p:cNvSpPr/>
            <p:nvPr/>
          </p:nvSpPr>
          <p:spPr>
            <a:xfrm>
              <a:off x="8932320" y="3048120"/>
              <a:ext cx="3254400" cy="380448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" name="CustomShape 7"/>
            <p:cNvSpPr/>
            <p:nvPr/>
          </p:nvSpPr>
          <p:spPr>
            <a:xfrm>
              <a:off x="9334440" y="-8640"/>
              <a:ext cx="2849040" cy="686124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" name="CustomShape 8"/>
            <p:cNvSpPr/>
            <p:nvPr/>
          </p:nvSpPr>
          <p:spPr>
            <a:xfrm>
              <a:off x="10898640" y="-8640"/>
              <a:ext cx="1284840" cy="686124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8" name="CustomShape 9"/>
            <p:cNvSpPr/>
            <p:nvPr/>
          </p:nvSpPr>
          <p:spPr>
            <a:xfrm>
              <a:off x="10938960" y="-8640"/>
              <a:ext cx="1244520" cy="686124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9" name="CustomShape 10"/>
            <p:cNvSpPr/>
            <p:nvPr/>
          </p:nvSpPr>
          <p:spPr>
            <a:xfrm>
              <a:off x="10371600" y="3589920"/>
              <a:ext cx="1811880" cy="326268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0" name="CustomShape 11"/>
            <p:cNvSpPr/>
            <p:nvPr/>
          </p:nvSpPr>
          <p:spPr>
            <a:xfrm>
              <a:off x="0" y="4013280"/>
              <a:ext cx="443160" cy="283932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grpSp>
        <p:nvGrpSpPr>
          <p:cNvPr id="11" name="Group 12"/>
          <p:cNvGrpSpPr/>
          <p:nvPr/>
        </p:nvGrpSpPr>
        <p:grpSpPr>
          <a:xfrm>
            <a:off x="5400" y="-8640"/>
            <a:ext cx="12183120" cy="6866640"/>
            <a:chOff x="5400" y="-8640"/>
            <a:chExt cx="12183120" cy="6866640"/>
          </a:xfrm>
        </p:grpSpPr>
        <p:sp>
          <p:nvSpPr>
            <p:cNvPr id="12" name="Line 13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3" name="Line 14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4" name="CustomShape 15"/>
            <p:cNvSpPr/>
            <p:nvPr/>
          </p:nvSpPr>
          <p:spPr>
            <a:xfrm>
              <a:off x="9181440" y="-8640"/>
              <a:ext cx="3002040" cy="686124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5" name="CustomShape 16"/>
            <p:cNvSpPr/>
            <p:nvPr/>
          </p:nvSpPr>
          <p:spPr>
            <a:xfrm>
              <a:off x="9603360" y="-8640"/>
              <a:ext cx="2583000" cy="686124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6" name="CustomShape 17"/>
            <p:cNvSpPr/>
            <p:nvPr/>
          </p:nvSpPr>
          <p:spPr>
            <a:xfrm>
              <a:off x="8932320" y="3048120"/>
              <a:ext cx="3254400" cy="380448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" name="CustomShape 18"/>
            <p:cNvSpPr/>
            <p:nvPr/>
          </p:nvSpPr>
          <p:spPr>
            <a:xfrm>
              <a:off x="9334440" y="-8640"/>
              <a:ext cx="2849040" cy="686124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8" name="CustomShape 19"/>
            <p:cNvSpPr/>
            <p:nvPr/>
          </p:nvSpPr>
          <p:spPr>
            <a:xfrm>
              <a:off x="10898640" y="-8640"/>
              <a:ext cx="1284840" cy="686124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9" name="CustomShape 20"/>
            <p:cNvSpPr/>
            <p:nvPr/>
          </p:nvSpPr>
          <p:spPr>
            <a:xfrm>
              <a:off x="10938960" y="-8640"/>
              <a:ext cx="1244520" cy="686124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0" name="CustomShape 21"/>
            <p:cNvSpPr/>
            <p:nvPr/>
          </p:nvSpPr>
          <p:spPr>
            <a:xfrm>
              <a:off x="10371600" y="3589920"/>
              <a:ext cx="1811880" cy="326268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1" name="CustomShape 22"/>
            <p:cNvSpPr/>
            <p:nvPr/>
          </p:nvSpPr>
          <p:spPr>
            <a:xfrm rot="10800000">
              <a:off x="5400" y="5400"/>
              <a:ext cx="837360" cy="566064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22" name="PlaceHolder 2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DE" sz="4400" spc="-1" strike="noStrike">
                <a:latin typeface="Arial"/>
              </a:rPr>
              <a:t>Format des Titeltextes durch Klicken bearbeiten</a:t>
            </a:r>
            <a:endParaRPr b="0" lang="de-DE" sz="4400" spc="-1" strike="noStrike">
              <a:latin typeface="Arial"/>
            </a:endParaRPr>
          </a:p>
        </p:txBody>
      </p:sp>
      <p:sp>
        <p:nvSpPr>
          <p:cNvPr id="23" name="PlaceHolder 2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Arial"/>
              </a:rPr>
              <a:t>Format des Gliederungstextes durch Klicken bearbeiten</a:t>
            </a:r>
            <a:endParaRPr b="0" lang="de-DE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latin typeface="Arial"/>
              </a:rPr>
              <a:t>Zweite Gliederungsebene</a:t>
            </a:r>
            <a:endParaRPr b="0" lang="de-DE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Dritte Gliederungsebene</a:t>
            </a:r>
            <a:endParaRPr b="0" lang="de-DE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latin typeface="Arial"/>
              </a:rPr>
              <a:t>Vierte Gliederungsebene</a:t>
            </a:r>
            <a:endParaRPr b="0" lang="de-DE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Fünfte Gliederungsebene</a:t>
            </a:r>
            <a:endParaRPr b="0" lang="de-DE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Sechste Gliederungsebene</a:t>
            </a:r>
            <a:endParaRPr b="0" lang="de-DE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Siebte Gliederungsebene</a:t>
            </a:r>
            <a:endParaRPr b="0" lang="de-DE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DE" sz="4400" spc="-1" strike="noStrike">
                <a:latin typeface="Arial"/>
              </a:rPr>
              <a:t>Format des Titeltextes durch Klicken bearbeiten</a:t>
            </a:r>
            <a:endParaRPr b="0" lang="de-DE" sz="4400" spc="-1" strike="noStrike">
              <a:latin typeface="Arial"/>
            </a:endParaRPr>
          </a:p>
        </p:txBody>
      </p:sp>
      <p:sp>
        <p:nvSpPr>
          <p:cNvPr id="42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Arial"/>
              </a:rPr>
              <a:t>Format des Gliederungstextes durch Klicken bearbeiten</a:t>
            </a:r>
            <a:endParaRPr b="0" lang="de-DE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latin typeface="Arial"/>
              </a:rPr>
              <a:t>Zweite Gliederungsebene</a:t>
            </a:r>
            <a:endParaRPr b="0" lang="de-DE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Dritte Gliederungsebene</a:t>
            </a:r>
            <a:endParaRPr b="0" lang="de-DE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latin typeface="Arial"/>
              </a:rPr>
              <a:t>Vierte Gliederungsebene</a:t>
            </a:r>
            <a:endParaRPr b="0" lang="de-DE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Fünfte Gliederungsebene</a:t>
            </a:r>
            <a:endParaRPr b="0" lang="de-DE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Sechste Gliederungsebene</a:t>
            </a:r>
            <a:endParaRPr b="0" lang="de-DE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Siebte Gliederungsebene</a:t>
            </a:r>
            <a:endParaRPr b="0" lang="de-DE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2" name="Group 1"/>
          <p:cNvGrpSpPr/>
          <p:nvPr/>
        </p:nvGrpSpPr>
        <p:grpSpPr>
          <a:xfrm>
            <a:off x="0" y="-8640"/>
            <a:ext cx="12188520" cy="6866640"/>
            <a:chOff x="0" y="-8640"/>
            <a:chExt cx="12188520" cy="6866640"/>
          </a:xfrm>
        </p:grpSpPr>
        <p:sp>
          <p:nvSpPr>
            <p:cNvPr id="463" name="Line 2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464" name="Line 3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465" name="CustomShape 4"/>
            <p:cNvSpPr/>
            <p:nvPr/>
          </p:nvSpPr>
          <p:spPr>
            <a:xfrm>
              <a:off x="9181440" y="-8640"/>
              <a:ext cx="3002040" cy="686124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466" name="CustomShape 5"/>
            <p:cNvSpPr/>
            <p:nvPr/>
          </p:nvSpPr>
          <p:spPr>
            <a:xfrm>
              <a:off x="9603360" y="-8640"/>
              <a:ext cx="2583000" cy="686124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467" name="CustomShape 6"/>
            <p:cNvSpPr/>
            <p:nvPr/>
          </p:nvSpPr>
          <p:spPr>
            <a:xfrm>
              <a:off x="8932320" y="3048120"/>
              <a:ext cx="3254400" cy="380448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468" name="CustomShape 7"/>
            <p:cNvSpPr/>
            <p:nvPr/>
          </p:nvSpPr>
          <p:spPr>
            <a:xfrm>
              <a:off x="9334440" y="-8640"/>
              <a:ext cx="2849040" cy="686124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469" name="CustomShape 8"/>
            <p:cNvSpPr/>
            <p:nvPr/>
          </p:nvSpPr>
          <p:spPr>
            <a:xfrm>
              <a:off x="10898640" y="-8640"/>
              <a:ext cx="1284840" cy="686124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470" name="CustomShape 9"/>
            <p:cNvSpPr/>
            <p:nvPr/>
          </p:nvSpPr>
          <p:spPr>
            <a:xfrm>
              <a:off x="10938960" y="-8640"/>
              <a:ext cx="1244520" cy="686124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471" name="CustomShape 10"/>
            <p:cNvSpPr/>
            <p:nvPr/>
          </p:nvSpPr>
          <p:spPr>
            <a:xfrm>
              <a:off x="10371600" y="3589920"/>
              <a:ext cx="1811880" cy="326268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472" name="CustomShape 11"/>
            <p:cNvSpPr/>
            <p:nvPr/>
          </p:nvSpPr>
          <p:spPr>
            <a:xfrm>
              <a:off x="0" y="4013280"/>
              <a:ext cx="443160" cy="283932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473" name="PlaceHolder 1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DE" sz="4400" spc="-1" strike="noStrike">
                <a:latin typeface="Arial"/>
              </a:rPr>
              <a:t>Format des Titeltextes durch Klicken bearbeiten</a:t>
            </a:r>
            <a:endParaRPr b="0" lang="de-DE" sz="4400" spc="-1" strike="noStrike">
              <a:latin typeface="Arial"/>
            </a:endParaRPr>
          </a:p>
        </p:txBody>
      </p:sp>
      <p:sp>
        <p:nvSpPr>
          <p:cNvPr id="474" name="PlaceHolder 1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Arial"/>
              </a:rPr>
              <a:t>Format des Gliederungstextes durch Klicken bearbeiten</a:t>
            </a:r>
            <a:endParaRPr b="0" lang="de-DE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latin typeface="Arial"/>
              </a:rPr>
              <a:t>Zweite Gliederungsebene</a:t>
            </a:r>
            <a:endParaRPr b="0" lang="de-DE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Dritte Gliederungsebene</a:t>
            </a:r>
            <a:endParaRPr b="0" lang="de-DE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latin typeface="Arial"/>
              </a:rPr>
              <a:t>Vierte Gliederungsebene</a:t>
            </a:r>
            <a:endParaRPr b="0" lang="de-DE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Fünfte Gliederungsebene</a:t>
            </a:r>
            <a:endParaRPr b="0" lang="de-DE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Sechste Gliederungsebene</a:t>
            </a:r>
            <a:endParaRPr b="0" lang="de-DE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Siebte Gliederungsebene</a:t>
            </a:r>
            <a:endParaRPr b="0" lang="de-DE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roup 1"/>
          <p:cNvGrpSpPr/>
          <p:nvPr/>
        </p:nvGrpSpPr>
        <p:grpSpPr>
          <a:xfrm>
            <a:off x="0" y="-8640"/>
            <a:ext cx="12188520" cy="6866640"/>
            <a:chOff x="0" y="-8640"/>
            <a:chExt cx="12188520" cy="6866640"/>
          </a:xfrm>
        </p:grpSpPr>
        <p:sp>
          <p:nvSpPr>
            <p:cNvPr id="512" name="Line 2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513" name="Line 3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514" name="CustomShape 4"/>
            <p:cNvSpPr/>
            <p:nvPr/>
          </p:nvSpPr>
          <p:spPr>
            <a:xfrm>
              <a:off x="9181440" y="-8640"/>
              <a:ext cx="3002040" cy="686124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515" name="CustomShape 5"/>
            <p:cNvSpPr/>
            <p:nvPr/>
          </p:nvSpPr>
          <p:spPr>
            <a:xfrm>
              <a:off x="9603360" y="-8640"/>
              <a:ext cx="2583000" cy="686124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516" name="CustomShape 6"/>
            <p:cNvSpPr/>
            <p:nvPr/>
          </p:nvSpPr>
          <p:spPr>
            <a:xfrm>
              <a:off x="8932320" y="3048120"/>
              <a:ext cx="3254400" cy="380448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517" name="CustomShape 7"/>
            <p:cNvSpPr/>
            <p:nvPr/>
          </p:nvSpPr>
          <p:spPr>
            <a:xfrm>
              <a:off x="9334440" y="-8640"/>
              <a:ext cx="2849040" cy="686124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518" name="CustomShape 8"/>
            <p:cNvSpPr/>
            <p:nvPr/>
          </p:nvSpPr>
          <p:spPr>
            <a:xfrm>
              <a:off x="10898640" y="-8640"/>
              <a:ext cx="1284840" cy="686124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519" name="CustomShape 9"/>
            <p:cNvSpPr/>
            <p:nvPr/>
          </p:nvSpPr>
          <p:spPr>
            <a:xfrm>
              <a:off x="10938960" y="-8640"/>
              <a:ext cx="1244520" cy="686124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520" name="CustomShape 10"/>
            <p:cNvSpPr/>
            <p:nvPr/>
          </p:nvSpPr>
          <p:spPr>
            <a:xfrm>
              <a:off x="10371600" y="3589920"/>
              <a:ext cx="1811880" cy="326268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521" name="CustomShape 11"/>
            <p:cNvSpPr/>
            <p:nvPr/>
          </p:nvSpPr>
          <p:spPr>
            <a:xfrm>
              <a:off x="0" y="4013280"/>
              <a:ext cx="443160" cy="283932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522" name="PlaceHolder 1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DE" sz="4400" spc="-1" strike="noStrike">
                <a:latin typeface="Arial"/>
              </a:rPr>
              <a:t>Format des Titeltextes durch Klicken bearbeiten</a:t>
            </a:r>
            <a:endParaRPr b="0" lang="de-DE" sz="4400" spc="-1" strike="noStrike">
              <a:latin typeface="Arial"/>
            </a:endParaRPr>
          </a:p>
        </p:txBody>
      </p:sp>
      <p:sp>
        <p:nvSpPr>
          <p:cNvPr id="523" name="PlaceHolder 1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Arial"/>
              </a:rPr>
              <a:t>Format des Gliederungstextes durch Klicken bearbeiten</a:t>
            </a:r>
            <a:endParaRPr b="0" lang="de-DE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latin typeface="Arial"/>
              </a:rPr>
              <a:t>Zweite Gliederungsebene</a:t>
            </a:r>
            <a:endParaRPr b="0" lang="de-DE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Dritte Gliederungsebene</a:t>
            </a:r>
            <a:endParaRPr b="0" lang="de-DE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latin typeface="Arial"/>
              </a:rPr>
              <a:t>Vierte Gliederungsebene</a:t>
            </a:r>
            <a:endParaRPr b="0" lang="de-DE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Fünfte Gliederungsebene</a:t>
            </a:r>
            <a:endParaRPr b="0" lang="de-DE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Sechste Gliederungsebene</a:t>
            </a:r>
            <a:endParaRPr b="0" lang="de-DE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Siebte Gliederungsebene</a:t>
            </a:r>
            <a:endParaRPr b="0" lang="de-DE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Picture 35" descr=""/>
          <p:cNvPicPr/>
          <p:nvPr/>
        </p:nvPicPr>
        <p:blipFill>
          <a:blip r:embed="rId2"/>
          <a:stretch/>
        </p:blipFill>
        <p:spPr>
          <a:xfrm>
            <a:off x="10320480" y="87480"/>
            <a:ext cx="1683360" cy="594720"/>
          </a:xfrm>
          <a:prstGeom prst="rect">
            <a:avLst/>
          </a:prstGeom>
          <a:ln>
            <a:noFill/>
          </a:ln>
        </p:spPr>
      </p:pic>
      <p:pic>
        <p:nvPicPr>
          <p:cNvPr id="561" name="Picture 35" descr=""/>
          <p:cNvPicPr/>
          <p:nvPr/>
        </p:nvPicPr>
        <p:blipFill>
          <a:blip r:embed="rId3"/>
          <a:stretch/>
        </p:blipFill>
        <p:spPr>
          <a:xfrm>
            <a:off x="10320480" y="87480"/>
            <a:ext cx="1683360" cy="594720"/>
          </a:xfrm>
          <a:prstGeom prst="rect">
            <a:avLst/>
          </a:prstGeom>
          <a:ln>
            <a:noFill/>
          </a:ln>
        </p:spPr>
      </p:pic>
      <p:sp>
        <p:nvSpPr>
          <p:cNvPr id="5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DE" sz="4400" spc="-1" strike="noStrike">
                <a:latin typeface="Arial"/>
              </a:rPr>
              <a:t>Format des Titeltextes durch Klicken bearbeiten</a:t>
            </a:r>
            <a:endParaRPr b="0" lang="de-DE" sz="4400" spc="-1" strike="noStrike">
              <a:latin typeface="Arial"/>
            </a:endParaRPr>
          </a:p>
        </p:txBody>
      </p:sp>
      <p:sp>
        <p:nvSpPr>
          <p:cNvPr id="56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Arial"/>
              </a:rPr>
              <a:t>Format des Gliederungstextes durch Klicken bearbeiten</a:t>
            </a:r>
            <a:endParaRPr b="0" lang="de-DE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latin typeface="Arial"/>
              </a:rPr>
              <a:t>Zweite Gliederungsebene</a:t>
            </a:r>
            <a:endParaRPr b="0" lang="de-DE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Dritte Gliederungsebene</a:t>
            </a:r>
            <a:endParaRPr b="0" lang="de-DE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latin typeface="Arial"/>
              </a:rPr>
              <a:t>Vierte Gliederungsebene</a:t>
            </a:r>
            <a:endParaRPr b="0" lang="de-DE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Fünfte Gliederungsebene</a:t>
            </a:r>
            <a:endParaRPr b="0" lang="de-DE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Sechste Gliederungsebene</a:t>
            </a:r>
            <a:endParaRPr b="0" lang="de-DE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Siebte Gliederungsebene</a:t>
            </a:r>
            <a:endParaRPr b="0" lang="de-DE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</p:sldLayoutIdLst>
</p:sldMaster>
</file>

<file path=ppt/slideMasters/slideMaster1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Picture 35" descr=""/>
          <p:cNvPicPr/>
          <p:nvPr/>
        </p:nvPicPr>
        <p:blipFill>
          <a:blip r:embed="rId2"/>
          <a:stretch/>
        </p:blipFill>
        <p:spPr>
          <a:xfrm>
            <a:off x="10320480" y="87480"/>
            <a:ext cx="1683360" cy="594720"/>
          </a:xfrm>
          <a:prstGeom prst="rect">
            <a:avLst/>
          </a:prstGeom>
          <a:ln>
            <a:noFill/>
          </a:ln>
        </p:spPr>
      </p:pic>
      <p:pic>
        <p:nvPicPr>
          <p:cNvPr id="601" name="Picture 35" descr=""/>
          <p:cNvPicPr/>
          <p:nvPr/>
        </p:nvPicPr>
        <p:blipFill>
          <a:blip r:embed="rId3"/>
          <a:stretch/>
        </p:blipFill>
        <p:spPr>
          <a:xfrm>
            <a:off x="10320480" y="87480"/>
            <a:ext cx="1683360" cy="594720"/>
          </a:xfrm>
          <a:prstGeom prst="rect">
            <a:avLst/>
          </a:prstGeom>
          <a:ln>
            <a:noFill/>
          </a:ln>
        </p:spPr>
      </p:pic>
      <p:sp>
        <p:nvSpPr>
          <p:cNvPr id="6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DE" sz="4400" spc="-1" strike="noStrike">
                <a:latin typeface="Arial"/>
              </a:rPr>
              <a:t>Format des Titeltextes durch Klicken bearbeiten</a:t>
            </a:r>
            <a:endParaRPr b="0" lang="de-DE" sz="4400" spc="-1" strike="noStrike">
              <a:latin typeface="Arial"/>
            </a:endParaRPr>
          </a:p>
        </p:txBody>
      </p:sp>
      <p:sp>
        <p:nvSpPr>
          <p:cNvPr id="6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Arial"/>
              </a:rPr>
              <a:t>Format des Gliederungstextes durch Klicken bearbeiten</a:t>
            </a:r>
            <a:endParaRPr b="0" lang="de-DE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latin typeface="Arial"/>
              </a:rPr>
              <a:t>Zweite Gliederungsebene</a:t>
            </a:r>
            <a:endParaRPr b="0" lang="de-DE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Dritte Gliederungsebene</a:t>
            </a:r>
            <a:endParaRPr b="0" lang="de-DE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latin typeface="Arial"/>
              </a:rPr>
              <a:t>Vierte Gliederungsebene</a:t>
            </a:r>
            <a:endParaRPr b="0" lang="de-DE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Fünfte Gliederungsebene</a:t>
            </a:r>
            <a:endParaRPr b="0" lang="de-DE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Sechste Gliederungsebene</a:t>
            </a:r>
            <a:endParaRPr b="0" lang="de-DE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Siebte Gliederungsebene</a:t>
            </a:r>
            <a:endParaRPr b="0" lang="de-DE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  <p:sldLayoutId id="2147483829" r:id="rId15"/>
  </p:sldLayoutIdLst>
</p:sldMaster>
</file>

<file path=ppt/slideMasters/slideMaster1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roup 1"/>
          <p:cNvGrpSpPr/>
          <p:nvPr/>
        </p:nvGrpSpPr>
        <p:grpSpPr>
          <a:xfrm>
            <a:off x="0" y="-8640"/>
            <a:ext cx="12188520" cy="6866640"/>
            <a:chOff x="0" y="-8640"/>
            <a:chExt cx="12188520" cy="6866640"/>
          </a:xfrm>
        </p:grpSpPr>
        <p:sp>
          <p:nvSpPr>
            <p:cNvPr id="641" name="Line 2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642" name="Line 3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643" name="CustomShape 4"/>
            <p:cNvSpPr/>
            <p:nvPr/>
          </p:nvSpPr>
          <p:spPr>
            <a:xfrm>
              <a:off x="9181440" y="-8640"/>
              <a:ext cx="3002040" cy="686124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44" name="CustomShape 5"/>
            <p:cNvSpPr/>
            <p:nvPr/>
          </p:nvSpPr>
          <p:spPr>
            <a:xfrm>
              <a:off x="9603360" y="-8640"/>
              <a:ext cx="2583000" cy="686124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45" name="CustomShape 6"/>
            <p:cNvSpPr/>
            <p:nvPr/>
          </p:nvSpPr>
          <p:spPr>
            <a:xfrm>
              <a:off x="8932320" y="3048120"/>
              <a:ext cx="3254400" cy="380448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46" name="CustomShape 7"/>
            <p:cNvSpPr/>
            <p:nvPr/>
          </p:nvSpPr>
          <p:spPr>
            <a:xfrm>
              <a:off x="9334440" y="-8640"/>
              <a:ext cx="2849040" cy="686124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47" name="CustomShape 8"/>
            <p:cNvSpPr/>
            <p:nvPr/>
          </p:nvSpPr>
          <p:spPr>
            <a:xfrm>
              <a:off x="10898640" y="-8640"/>
              <a:ext cx="1284840" cy="686124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48" name="CustomShape 9"/>
            <p:cNvSpPr/>
            <p:nvPr/>
          </p:nvSpPr>
          <p:spPr>
            <a:xfrm>
              <a:off x="10938960" y="-8640"/>
              <a:ext cx="1244520" cy="686124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49" name="CustomShape 10"/>
            <p:cNvSpPr/>
            <p:nvPr/>
          </p:nvSpPr>
          <p:spPr>
            <a:xfrm>
              <a:off x="10371600" y="3589920"/>
              <a:ext cx="1811880" cy="326268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50" name="CustomShape 11"/>
            <p:cNvSpPr/>
            <p:nvPr/>
          </p:nvSpPr>
          <p:spPr>
            <a:xfrm>
              <a:off x="0" y="4013280"/>
              <a:ext cx="443160" cy="283932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651" name="PlaceHolder 1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DE" sz="4400" spc="-1" strike="noStrike">
                <a:latin typeface="Arial"/>
              </a:rPr>
              <a:t>Format des Titeltextes durch Klicken bearbeiten</a:t>
            </a:r>
            <a:endParaRPr b="0" lang="de-DE" sz="4400" spc="-1" strike="noStrike">
              <a:latin typeface="Arial"/>
            </a:endParaRPr>
          </a:p>
        </p:txBody>
      </p:sp>
      <p:sp>
        <p:nvSpPr>
          <p:cNvPr id="652" name="PlaceHolder 1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Arial"/>
              </a:rPr>
              <a:t>Format des Gliederungstextes durch Klicken bearbeiten</a:t>
            </a:r>
            <a:endParaRPr b="0" lang="de-DE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latin typeface="Arial"/>
              </a:rPr>
              <a:t>Zweite Gliederungsebene</a:t>
            </a:r>
            <a:endParaRPr b="0" lang="de-DE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Dritte Gliederungsebene</a:t>
            </a:r>
            <a:endParaRPr b="0" lang="de-DE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latin typeface="Arial"/>
              </a:rPr>
              <a:t>Vierte Gliederungsebene</a:t>
            </a:r>
            <a:endParaRPr b="0" lang="de-DE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Fünfte Gliederungsebene</a:t>
            </a:r>
            <a:endParaRPr b="0" lang="de-DE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Sechste Gliederungsebene</a:t>
            </a:r>
            <a:endParaRPr b="0" lang="de-DE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Siebte Gliederungsebene</a:t>
            </a:r>
            <a:endParaRPr b="0" lang="de-DE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</p:sldLayoutIdLst>
</p:sldMaster>
</file>

<file path=ppt/slideMasters/slideMaster1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9" name="Group 1"/>
          <p:cNvGrpSpPr/>
          <p:nvPr/>
        </p:nvGrpSpPr>
        <p:grpSpPr>
          <a:xfrm>
            <a:off x="0" y="-8640"/>
            <a:ext cx="12188520" cy="6866640"/>
            <a:chOff x="0" y="-8640"/>
            <a:chExt cx="12188520" cy="6866640"/>
          </a:xfrm>
        </p:grpSpPr>
        <p:sp>
          <p:nvSpPr>
            <p:cNvPr id="690" name="Line 2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691" name="Line 3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692" name="CustomShape 4"/>
            <p:cNvSpPr/>
            <p:nvPr/>
          </p:nvSpPr>
          <p:spPr>
            <a:xfrm>
              <a:off x="9181440" y="-8640"/>
              <a:ext cx="3002040" cy="686124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93" name="CustomShape 5"/>
            <p:cNvSpPr/>
            <p:nvPr/>
          </p:nvSpPr>
          <p:spPr>
            <a:xfrm>
              <a:off x="9603360" y="-8640"/>
              <a:ext cx="2583000" cy="686124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94" name="CustomShape 6"/>
            <p:cNvSpPr/>
            <p:nvPr/>
          </p:nvSpPr>
          <p:spPr>
            <a:xfrm>
              <a:off x="8932320" y="3048120"/>
              <a:ext cx="3254400" cy="380448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95" name="CustomShape 7"/>
            <p:cNvSpPr/>
            <p:nvPr/>
          </p:nvSpPr>
          <p:spPr>
            <a:xfrm>
              <a:off x="9334440" y="-8640"/>
              <a:ext cx="2849040" cy="686124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96" name="CustomShape 8"/>
            <p:cNvSpPr/>
            <p:nvPr/>
          </p:nvSpPr>
          <p:spPr>
            <a:xfrm>
              <a:off x="10898640" y="-8640"/>
              <a:ext cx="1284840" cy="686124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97" name="CustomShape 9"/>
            <p:cNvSpPr/>
            <p:nvPr/>
          </p:nvSpPr>
          <p:spPr>
            <a:xfrm>
              <a:off x="10938960" y="-8640"/>
              <a:ext cx="1244520" cy="686124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98" name="CustomShape 10"/>
            <p:cNvSpPr/>
            <p:nvPr/>
          </p:nvSpPr>
          <p:spPr>
            <a:xfrm>
              <a:off x="10371600" y="3589920"/>
              <a:ext cx="1811880" cy="326268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99" name="CustomShape 11"/>
            <p:cNvSpPr/>
            <p:nvPr/>
          </p:nvSpPr>
          <p:spPr>
            <a:xfrm>
              <a:off x="0" y="4013280"/>
              <a:ext cx="443160" cy="283932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700" name="PlaceHolder 1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DE" sz="4400" spc="-1" strike="noStrike">
                <a:latin typeface="Arial"/>
              </a:rPr>
              <a:t>Format des Titeltextes durch Klicken bearbeiten</a:t>
            </a:r>
            <a:endParaRPr b="0" lang="de-DE" sz="4400" spc="-1" strike="noStrike">
              <a:latin typeface="Arial"/>
            </a:endParaRPr>
          </a:p>
        </p:txBody>
      </p:sp>
      <p:sp>
        <p:nvSpPr>
          <p:cNvPr id="701" name="PlaceHolder 1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Arial"/>
              </a:rPr>
              <a:t>Format des Gliederungstextes durch Klicken bearbeiten</a:t>
            </a:r>
            <a:endParaRPr b="0" lang="de-DE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latin typeface="Arial"/>
              </a:rPr>
              <a:t>Zweite Gliederungsebene</a:t>
            </a:r>
            <a:endParaRPr b="0" lang="de-DE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Dritte Gliederungsebene</a:t>
            </a:r>
            <a:endParaRPr b="0" lang="de-DE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latin typeface="Arial"/>
              </a:rPr>
              <a:t>Vierte Gliederungsebene</a:t>
            </a:r>
            <a:endParaRPr b="0" lang="de-DE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Fünfte Gliederungsebene</a:t>
            </a:r>
            <a:endParaRPr b="0" lang="de-DE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Sechste Gliederungsebene</a:t>
            </a:r>
            <a:endParaRPr b="0" lang="de-DE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Siebte Gliederungsebene</a:t>
            </a:r>
            <a:endParaRPr b="0" lang="de-DE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1"/>
          <p:cNvGrpSpPr/>
          <p:nvPr/>
        </p:nvGrpSpPr>
        <p:grpSpPr>
          <a:xfrm>
            <a:off x="0" y="-8640"/>
            <a:ext cx="12188520" cy="6866640"/>
            <a:chOff x="0" y="-8640"/>
            <a:chExt cx="12188520" cy="6866640"/>
          </a:xfrm>
        </p:grpSpPr>
        <p:sp>
          <p:nvSpPr>
            <p:cNvPr id="61" name="Line 2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62" name="Line 3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63" name="CustomShape 4"/>
            <p:cNvSpPr/>
            <p:nvPr/>
          </p:nvSpPr>
          <p:spPr>
            <a:xfrm>
              <a:off x="9181440" y="-8640"/>
              <a:ext cx="3002040" cy="686124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4" name="CustomShape 5"/>
            <p:cNvSpPr/>
            <p:nvPr/>
          </p:nvSpPr>
          <p:spPr>
            <a:xfrm>
              <a:off x="9603360" y="-8640"/>
              <a:ext cx="2583000" cy="686124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5" name="CustomShape 6"/>
            <p:cNvSpPr/>
            <p:nvPr/>
          </p:nvSpPr>
          <p:spPr>
            <a:xfrm>
              <a:off x="8932320" y="3048120"/>
              <a:ext cx="3254400" cy="380448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6" name="CustomShape 7"/>
            <p:cNvSpPr/>
            <p:nvPr/>
          </p:nvSpPr>
          <p:spPr>
            <a:xfrm>
              <a:off x="9334440" y="-8640"/>
              <a:ext cx="2849040" cy="686124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7" name="CustomShape 8"/>
            <p:cNvSpPr/>
            <p:nvPr/>
          </p:nvSpPr>
          <p:spPr>
            <a:xfrm>
              <a:off x="10898640" y="-8640"/>
              <a:ext cx="1284840" cy="686124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8" name="CustomShape 9"/>
            <p:cNvSpPr/>
            <p:nvPr/>
          </p:nvSpPr>
          <p:spPr>
            <a:xfrm>
              <a:off x="10938960" y="-8640"/>
              <a:ext cx="1244520" cy="686124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9" name="CustomShape 10"/>
            <p:cNvSpPr/>
            <p:nvPr/>
          </p:nvSpPr>
          <p:spPr>
            <a:xfrm>
              <a:off x="10371600" y="3589920"/>
              <a:ext cx="1811880" cy="326268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0" name="CustomShape 11"/>
            <p:cNvSpPr/>
            <p:nvPr/>
          </p:nvSpPr>
          <p:spPr>
            <a:xfrm>
              <a:off x="0" y="4013280"/>
              <a:ext cx="443160" cy="283932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71" name="PlaceHolder 1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DE" sz="4400" spc="-1" strike="noStrike">
                <a:latin typeface="Arial"/>
              </a:rPr>
              <a:t>Format des Titeltextes durch Klicken bearbeiten</a:t>
            </a:r>
            <a:endParaRPr b="0" lang="de-DE" sz="4400" spc="-1" strike="noStrike">
              <a:latin typeface="Arial"/>
            </a:endParaRPr>
          </a:p>
        </p:txBody>
      </p:sp>
      <p:sp>
        <p:nvSpPr>
          <p:cNvPr id="72" name="PlaceHolder 1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Arial"/>
              </a:rPr>
              <a:t>Format des Gliederungstextes durch Klicken bearbeiten</a:t>
            </a:r>
            <a:endParaRPr b="0" lang="de-DE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latin typeface="Arial"/>
              </a:rPr>
              <a:t>Zweite Gliederungsebene</a:t>
            </a:r>
            <a:endParaRPr b="0" lang="de-DE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Dritte Gliederungsebene</a:t>
            </a:r>
            <a:endParaRPr b="0" lang="de-DE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latin typeface="Arial"/>
              </a:rPr>
              <a:t>Vierte Gliederungsebene</a:t>
            </a:r>
            <a:endParaRPr b="0" lang="de-DE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Fünfte Gliederungsebene</a:t>
            </a:r>
            <a:endParaRPr b="0" lang="de-DE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Sechste Gliederungsebene</a:t>
            </a:r>
            <a:endParaRPr b="0" lang="de-DE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Siebte Gliederungsebene</a:t>
            </a:r>
            <a:endParaRPr b="0" lang="de-DE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roup 1"/>
          <p:cNvGrpSpPr/>
          <p:nvPr/>
        </p:nvGrpSpPr>
        <p:grpSpPr>
          <a:xfrm>
            <a:off x="0" y="-8640"/>
            <a:ext cx="12188520" cy="6866640"/>
            <a:chOff x="0" y="-8640"/>
            <a:chExt cx="12188520" cy="6866640"/>
          </a:xfrm>
        </p:grpSpPr>
        <p:sp>
          <p:nvSpPr>
            <p:cNvPr id="110" name="Line 2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11" name="Line 3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12" name="CustomShape 4"/>
            <p:cNvSpPr/>
            <p:nvPr/>
          </p:nvSpPr>
          <p:spPr>
            <a:xfrm>
              <a:off x="9181440" y="-8640"/>
              <a:ext cx="3002040" cy="686124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13" name="CustomShape 5"/>
            <p:cNvSpPr/>
            <p:nvPr/>
          </p:nvSpPr>
          <p:spPr>
            <a:xfrm>
              <a:off x="9603360" y="-8640"/>
              <a:ext cx="2583000" cy="686124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14" name="CustomShape 6"/>
            <p:cNvSpPr/>
            <p:nvPr/>
          </p:nvSpPr>
          <p:spPr>
            <a:xfrm>
              <a:off x="8932320" y="3048120"/>
              <a:ext cx="3254400" cy="380448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15" name="CustomShape 7"/>
            <p:cNvSpPr/>
            <p:nvPr/>
          </p:nvSpPr>
          <p:spPr>
            <a:xfrm>
              <a:off x="9334440" y="-8640"/>
              <a:ext cx="2849040" cy="686124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16" name="CustomShape 8"/>
            <p:cNvSpPr/>
            <p:nvPr/>
          </p:nvSpPr>
          <p:spPr>
            <a:xfrm>
              <a:off x="10898640" y="-8640"/>
              <a:ext cx="1284840" cy="686124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17" name="CustomShape 9"/>
            <p:cNvSpPr/>
            <p:nvPr/>
          </p:nvSpPr>
          <p:spPr>
            <a:xfrm>
              <a:off x="10938960" y="-8640"/>
              <a:ext cx="1244520" cy="686124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18" name="CustomShape 10"/>
            <p:cNvSpPr/>
            <p:nvPr/>
          </p:nvSpPr>
          <p:spPr>
            <a:xfrm>
              <a:off x="10371600" y="3589920"/>
              <a:ext cx="1811880" cy="326268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19" name="CustomShape 11"/>
            <p:cNvSpPr/>
            <p:nvPr/>
          </p:nvSpPr>
          <p:spPr>
            <a:xfrm>
              <a:off x="0" y="4013280"/>
              <a:ext cx="443160" cy="283932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120" name="PlaceHolder 1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DE" sz="4400" spc="-1" strike="noStrike">
                <a:latin typeface="Arial"/>
              </a:rPr>
              <a:t>Format des Titeltextes durch Klicken bearbeiten</a:t>
            </a:r>
            <a:endParaRPr b="0" lang="de-DE" sz="4400" spc="-1" strike="noStrike">
              <a:latin typeface="Arial"/>
            </a:endParaRPr>
          </a:p>
        </p:txBody>
      </p:sp>
      <p:sp>
        <p:nvSpPr>
          <p:cNvPr id="121" name="PlaceHolder 1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Arial"/>
              </a:rPr>
              <a:t>Format des Gliederungstextes durch Klicken bearbeiten</a:t>
            </a:r>
            <a:endParaRPr b="0" lang="de-DE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latin typeface="Arial"/>
              </a:rPr>
              <a:t>Zweite Gliederungsebene</a:t>
            </a:r>
            <a:endParaRPr b="0" lang="de-DE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Dritte Gliederungsebene</a:t>
            </a:r>
            <a:endParaRPr b="0" lang="de-DE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latin typeface="Arial"/>
              </a:rPr>
              <a:t>Vierte Gliederungsebene</a:t>
            </a:r>
            <a:endParaRPr b="0" lang="de-DE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Fünfte Gliederungsebene</a:t>
            </a:r>
            <a:endParaRPr b="0" lang="de-DE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Sechste Gliederungsebene</a:t>
            </a:r>
            <a:endParaRPr b="0" lang="de-DE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Siebte Gliederungsebene</a:t>
            </a:r>
            <a:endParaRPr b="0" lang="de-DE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roup 1"/>
          <p:cNvGrpSpPr/>
          <p:nvPr/>
        </p:nvGrpSpPr>
        <p:grpSpPr>
          <a:xfrm>
            <a:off x="0" y="-8640"/>
            <a:ext cx="12188520" cy="6866640"/>
            <a:chOff x="0" y="-8640"/>
            <a:chExt cx="12188520" cy="6866640"/>
          </a:xfrm>
        </p:grpSpPr>
        <p:sp>
          <p:nvSpPr>
            <p:cNvPr id="159" name="Line 2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60" name="Line 3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61" name="CustomShape 4"/>
            <p:cNvSpPr/>
            <p:nvPr/>
          </p:nvSpPr>
          <p:spPr>
            <a:xfrm>
              <a:off x="9181440" y="-8640"/>
              <a:ext cx="3002040" cy="686124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62" name="CustomShape 5"/>
            <p:cNvSpPr/>
            <p:nvPr/>
          </p:nvSpPr>
          <p:spPr>
            <a:xfrm>
              <a:off x="9603360" y="-8640"/>
              <a:ext cx="2583000" cy="686124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63" name="CustomShape 6"/>
            <p:cNvSpPr/>
            <p:nvPr/>
          </p:nvSpPr>
          <p:spPr>
            <a:xfrm>
              <a:off x="8932320" y="3048120"/>
              <a:ext cx="3254400" cy="380448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64" name="CustomShape 7"/>
            <p:cNvSpPr/>
            <p:nvPr/>
          </p:nvSpPr>
          <p:spPr>
            <a:xfrm>
              <a:off x="9334440" y="-8640"/>
              <a:ext cx="2849040" cy="686124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65" name="CustomShape 8"/>
            <p:cNvSpPr/>
            <p:nvPr/>
          </p:nvSpPr>
          <p:spPr>
            <a:xfrm>
              <a:off x="10898640" y="-8640"/>
              <a:ext cx="1284840" cy="686124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66" name="CustomShape 9"/>
            <p:cNvSpPr/>
            <p:nvPr/>
          </p:nvSpPr>
          <p:spPr>
            <a:xfrm>
              <a:off x="10938960" y="-8640"/>
              <a:ext cx="1244520" cy="686124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67" name="CustomShape 10"/>
            <p:cNvSpPr/>
            <p:nvPr/>
          </p:nvSpPr>
          <p:spPr>
            <a:xfrm>
              <a:off x="10371600" y="3589920"/>
              <a:ext cx="1811880" cy="326268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68" name="CustomShape 11"/>
            <p:cNvSpPr/>
            <p:nvPr/>
          </p:nvSpPr>
          <p:spPr>
            <a:xfrm>
              <a:off x="0" y="4013280"/>
              <a:ext cx="443160" cy="283932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169" name="PlaceHolder 1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DE" sz="4400" spc="-1" strike="noStrike">
                <a:latin typeface="Arial"/>
              </a:rPr>
              <a:t>Format des Titeltextes durch Klicken bearbeiten</a:t>
            </a:r>
            <a:endParaRPr b="0" lang="de-DE" sz="4400" spc="-1" strike="noStrike">
              <a:latin typeface="Arial"/>
            </a:endParaRPr>
          </a:p>
        </p:txBody>
      </p:sp>
      <p:sp>
        <p:nvSpPr>
          <p:cNvPr id="170" name="PlaceHolder 1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Arial"/>
              </a:rPr>
              <a:t>Format des Gliederungstextes durch Klicken bearbeiten</a:t>
            </a:r>
            <a:endParaRPr b="0" lang="de-DE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latin typeface="Arial"/>
              </a:rPr>
              <a:t>Zweite Gliederungsebene</a:t>
            </a:r>
            <a:endParaRPr b="0" lang="de-DE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Dritte Gliederungsebene</a:t>
            </a:r>
            <a:endParaRPr b="0" lang="de-DE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latin typeface="Arial"/>
              </a:rPr>
              <a:t>Vierte Gliederungsebene</a:t>
            </a:r>
            <a:endParaRPr b="0" lang="de-DE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Fünfte Gliederungsebene</a:t>
            </a:r>
            <a:endParaRPr b="0" lang="de-DE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Sechste Gliederungsebene</a:t>
            </a:r>
            <a:endParaRPr b="0" lang="de-DE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Siebte Gliederungsebene</a:t>
            </a:r>
            <a:endParaRPr b="0" lang="de-DE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roup 1"/>
          <p:cNvGrpSpPr/>
          <p:nvPr/>
        </p:nvGrpSpPr>
        <p:grpSpPr>
          <a:xfrm>
            <a:off x="0" y="-8640"/>
            <a:ext cx="12188520" cy="6866640"/>
            <a:chOff x="0" y="-8640"/>
            <a:chExt cx="12188520" cy="6866640"/>
          </a:xfrm>
        </p:grpSpPr>
        <p:sp>
          <p:nvSpPr>
            <p:cNvPr id="208" name="Line 2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209" name="Line 3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210" name="CustomShape 4"/>
            <p:cNvSpPr/>
            <p:nvPr/>
          </p:nvSpPr>
          <p:spPr>
            <a:xfrm>
              <a:off x="9181440" y="-8640"/>
              <a:ext cx="3002040" cy="686124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11" name="CustomShape 5"/>
            <p:cNvSpPr/>
            <p:nvPr/>
          </p:nvSpPr>
          <p:spPr>
            <a:xfrm>
              <a:off x="9603360" y="-8640"/>
              <a:ext cx="2583000" cy="686124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12" name="CustomShape 6"/>
            <p:cNvSpPr/>
            <p:nvPr/>
          </p:nvSpPr>
          <p:spPr>
            <a:xfrm>
              <a:off x="8932320" y="3048120"/>
              <a:ext cx="3254400" cy="380448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13" name="CustomShape 7"/>
            <p:cNvSpPr/>
            <p:nvPr/>
          </p:nvSpPr>
          <p:spPr>
            <a:xfrm>
              <a:off x="9334440" y="-8640"/>
              <a:ext cx="2849040" cy="686124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14" name="CustomShape 8"/>
            <p:cNvSpPr/>
            <p:nvPr/>
          </p:nvSpPr>
          <p:spPr>
            <a:xfrm>
              <a:off x="10898640" y="-8640"/>
              <a:ext cx="1284840" cy="686124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15" name="CustomShape 9"/>
            <p:cNvSpPr/>
            <p:nvPr/>
          </p:nvSpPr>
          <p:spPr>
            <a:xfrm>
              <a:off x="10938960" y="-8640"/>
              <a:ext cx="1244520" cy="686124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16" name="CustomShape 10"/>
            <p:cNvSpPr/>
            <p:nvPr/>
          </p:nvSpPr>
          <p:spPr>
            <a:xfrm>
              <a:off x="10371600" y="3589920"/>
              <a:ext cx="1811880" cy="326268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17" name="CustomShape 11"/>
            <p:cNvSpPr/>
            <p:nvPr/>
          </p:nvSpPr>
          <p:spPr>
            <a:xfrm>
              <a:off x="0" y="4013280"/>
              <a:ext cx="443160" cy="283932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218" name="PlaceHolder 1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DE" sz="4400" spc="-1" strike="noStrike">
                <a:latin typeface="Arial"/>
              </a:rPr>
              <a:t>Format des Titeltextes durch Klicken bearbeiten</a:t>
            </a:r>
            <a:endParaRPr b="0" lang="de-DE" sz="4400" spc="-1" strike="noStrike">
              <a:latin typeface="Arial"/>
            </a:endParaRPr>
          </a:p>
        </p:txBody>
      </p:sp>
      <p:sp>
        <p:nvSpPr>
          <p:cNvPr id="219" name="PlaceHolder 1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Arial"/>
              </a:rPr>
              <a:t>Format des Gliederungstextes durch Klicken bearbeiten</a:t>
            </a:r>
            <a:endParaRPr b="0" lang="de-DE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latin typeface="Arial"/>
              </a:rPr>
              <a:t>Zweite Gliederungsebene</a:t>
            </a:r>
            <a:endParaRPr b="0" lang="de-DE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Dritte Gliederungsebene</a:t>
            </a:r>
            <a:endParaRPr b="0" lang="de-DE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latin typeface="Arial"/>
              </a:rPr>
              <a:t>Vierte Gliederungsebene</a:t>
            </a:r>
            <a:endParaRPr b="0" lang="de-DE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Fünfte Gliederungsebene</a:t>
            </a:r>
            <a:endParaRPr b="0" lang="de-DE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Sechste Gliederungsebene</a:t>
            </a:r>
            <a:endParaRPr b="0" lang="de-DE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Siebte Gliederungsebene</a:t>
            </a:r>
            <a:endParaRPr b="0" lang="de-DE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" name="Group 1"/>
          <p:cNvGrpSpPr/>
          <p:nvPr/>
        </p:nvGrpSpPr>
        <p:grpSpPr>
          <a:xfrm>
            <a:off x="0" y="-8640"/>
            <a:ext cx="12188520" cy="6866640"/>
            <a:chOff x="0" y="-8640"/>
            <a:chExt cx="12188520" cy="6866640"/>
          </a:xfrm>
        </p:grpSpPr>
        <p:sp>
          <p:nvSpPr>
            <p:cNvPr id="257" name="Line 2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258" name="Line 3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259" name="CustomShape 4"/>
            <p:cNvSpPr/>
            <p:nvPr/>
          </p:nvSpPr>
          <p:spPr>
            <a:xfrm>
              <a:off x="9181440" y="-8640"/>
              <a:ext cx="3002040" cy="686124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60" name="CustomShape 5"/>
            <p:cNvSpPr/>
            <p:nvPr/>
          </p:nvSpPr>
          <p:spPr>
            <a:xfrm>
              <a:off x="9603360" y="-8640"/>
              <a:ext cx="2583000" cy="686124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61" name="CustomShape 6"/>
            <p:cNvSpPr/>
            <p:nvPr/>
          </p:nvSpPr>
          <p:spPr>
            <a:xfrm>
              <a:off x="8932320" y="3048120"/>
              <a:ext cx="3254400" cy="380448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62" name="CustomShape 7"/>
            <p:cNvSpPr/>
            <p:nvPr/>
          </p:nvSpPr>
          <p:spPr>
            <a:xfrm>
              <a:off x="9334440" y="-8640"/>
              <a:ext cx="2849040" cy="686124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63" name="CustomShape 8"/>
            <p:cNvSpPr/>
            <p:nvPr/>
          </p:nvSpPr>
          <p:spPr>
            <a:xfrm>
              <a:off x="10898640" y="-8640"/>
              <a:ext cx="1284840" cy="686124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64" name="CustomShape 9"/>
            <p:cNvSpPr/>
            <p:nvPr/>
          </p:nvSpPr>
          <p:spPr>
            <a:xfrm>
              <a:off x="10938960" y="-8640"/>
              <a:ext cx="1244520" cy="686124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65" name="CustomShape 10"/>
            <p:cNvSpPr/>
            <p:nvPr/>
          </p:nvSpPr>
          <p:spPr>
            <a:xfrm>
              <a:off x="10371600" y="3589920"/>
              <a:ext cx="1811880" cy="326268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66" name="CustomShape 11"/>
            <p:cNvSpPr/>
            <p:nvPr/>
          </p:nvSpPr>
          <p:spPr>
            <a:xfrm>
              <a:off x="0" y="4013280"/>
              <a:ext cx="443160" cy="283932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267" name="PlaceHolder 1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DE" sz="4400" spc="-1" strike="noStrike">
                <a:latin typeface="Arial"/>
              </a:rPr>
              <a:t>Format des Titeltextes durch Klicken bearbeiten</a:t>
            </a:r>
            <a:endParaRPr b="0" lang="de-DE" sz="4400" spc="-1" strike="noStrike">
              <a:latin typeface="Arial"/>
            </a:endParaRPr>
          </a:p>
        </p:txBody>
      </p:sp>
      <p:sp>
        <p:nvSpPr>
          <p:cNvPr id="268" name="PlaceHolder 1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Arial"/>
              </a:rPr>
              <a:t>Format des Gliederungstextes durch Klicken bearbeiten</a:t>
            </a:r>
            <a:endParaRPr b="0" lang="de-DE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latin typeface="Arial"/>
              </a:rPr>
              <a:t>Zweite Gliederungsebene</a:t>
            </a:r>
            <a:endParaRPr b="0" lang="de-DE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Dritte Gliederungsebene</a:t>
            </a:r>
            <a:endParaRPr b="0" lang="de-DE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latin typeface="Arial"/>
              </a:rPr>
              <a:t>Vierte Gliederungsebene</a:t>
            </a:r>
            <a:endParaRPr b="0" lang="de-DE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Fünfte Gliederungsebene</a:t>
            </a:r>
            <a:endParaRPr b="0" lang="de-DE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Sechste Gliederungsebene</a:t>
            </a:r>
            <a:endParaRPr b="0" lang="de-DE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Siebte Gliederungsebene</a:t>
            </a:r>
            <a:endParaRPr b="0" lang="de-DE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Picture 35" descr=""/>
          <p:cNvPicPr/>
          <p:nvPr/>
        </p:nvPicPr>
        <p:blipFill>
          <a:blip r:embed="rId2"/>
          <a:stretch/>
        </p:blipFill>
        <p:spPr>
          <a:xfrm>
            <a:off x="7740360" y="87480"/>
            <a:ext cx="1263600" cy="596880"/>
          </a:xfrm>
          <a:prstGeom prst="rect">
            <a:avLst/>
          </a:prstGeom>
          <a:ln>
            <a:noFill/>
          </a:ln>
        </p:spPr>
      </p:pic>
      <p:sp>
        <p:nvSpPr>
          <p:cNvPr id="3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DE" sz="4400" spc="-1" strike="noStrike">
                <a:latin typeface="Arial"/>
              </a:rPr>
              <a:t>Format des Titeltextes durch Klicken bearbeiten</a:t>
            </a:r>
            <a:endParaRPr b="0" lang="de-DE" sz="4400" spc="-1" strike="noStrike">
              <a:latin typeface="Arial"/>
            </a:endParaRPr>
          </a:p>
        </p:txBody>
      </p:sp>
      <p:sp>
        <p:nvSpPr>
          <p:cNvPr id="30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Arial"/>
              </a:rPr>
              <a:t>Format des Gliederungstextes durch Klicken bearbeiten</a:t>
            </a:r>
            <a:endParaRPr b="0" lang="de-DE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latin typeface="Arial"/>
              </a:rPr>
              <a:t>Zweite Gliederungsebene</a:t>
            </a:r>
            <a:endParaRPr b="0" lang="de-DE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Dritte Gliederungsebene</a:t>
            </a:r>
            <a:endParaRPr b="0" lang="de-DE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latin typeface="Arial"/>
              </a:rPr>
              <a:t>Vierte Gliederungsebene</a:t>
            </a:r>
            <a:endParaRPr b="0" lang="de-DE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Fünfte Gliederungsebene</a:t>
            </a:r>
            <a:endParaRPr b="0" lang="de-DE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Sechste Gliederungsebene</a:t>
            </a:r>
            <a:endParaRPr b="0" lang="de-DE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Siebte Gliederungsebene</a:t>
            </a:r>
            <a:endParaRPr b="0" lang="de-DE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Picture 35" descr=""/>
          <p:cNvPicPr/>
          <p:nvPr/>
        </p:nvPicPr>
        <p:blipFill>
          <a:blip r:embed="rId2"/>
          <a:stretch/>
        </p:blipFill>
        <p:spPr>
          <a:xfrm>
            <a:off x="7740360" y="87480"/>
            <a:ext cx="1263600" cy="596880"/>
          </a:xfrm>
          <a:prstGeom prst="rect">
            <a:avLst/>
          </a:prstGeom>
          <a:ln>
            <a:noFill/>
          </a:ln>
        </p:spPr>
      </p:pic>
      <p:sp>
        <p:nvSpPr>
          <p:cNvPr id="345" name="PlaceHolder 1"/>
          <p:cNvSpPr>
            <a:spLocks noGrp="1"/>
          </p:cNvSpPr>
          <p:nvPr>
            <p:ph type="title"/>
          </p:nvPr>
        </p:nvSpPr>
        <p:spPr>
          <a:xfrm>
            <a:off x="609480" y="273240"/>
            <a:ext cx="1097208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r>
              <a:rPr b="0" lang="de-DE" sz="1800" spc="-1" strike="noStrike">
                <a:latin typeface="Arial"/>
              </a:rPr>
              <a:t>Format des Titeltextes durch Klicken bearbeiten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3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Format des Gliederungstextes durch Klicken bearbeiten</a:t>
            </a:r>
            <a:endParaRPr b="0" lang="de-DE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latin typeface="Arial"/>
              </a:rPr>
              <a:t>Zweite Gliederungsebene</a:t>
            </a:r>
            <a:endParaRPr b="0" lang="de-DE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Dritte Gliederungsebene</a:t>
            </a:r>
            <a:endParaRPr b="0" lang="de-DE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latin typeface="Arial"/>
              </a:rPr>
              <a:t>Vierte Gliederungsebene</a:t>
            </a:r>
            <a:endParaRPr b="0" lang="de-DE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Fünfte Gliederungsebene</a:t>
            </a:r>
            <a:endParaRPr b="0" lang="de-DE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Sechste Gliederungsebene</a:t>
            </a:r>
            <a:endParaRPr b="0" lang="de-DE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Siebte Gliederungsebene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34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Format des Gliederungstextes durch Klicken bearbeiten</a:t>
            </a:r>
            <a:endParaRPr b="0" lang="de-DE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latin typeface="Arial"/>
              </a:rPr>
              <a:t>Zweite Gliederungsebene</a:t>
            </a:r>
            <a:endParaRPr b="0" lang="de-DE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Dritte Gliederungsebene</a:t>
            </a:r>
            <a:endParaRPr b="0" lang="de-DE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latin typeface="Arial"/>
              </a:rPr>
              <a:t>Vierte Gliederungsebene</a:t>
            </a:r>
            <a:endParaRPr b="0" lang="de-DE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Fünfte Gliederungsebene</a:t>
            </a:r>
            <a:endParaRPr b="0" lang="de-DE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Sechste Gliederungsebene</a:t>
            </a:r>
            <a:endParaRPr b="0" lang="de-DE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Siebte Gliederungsebene</a:t>
            </a:r>
            <a:endParaRPr b="0" lang="de-DE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Picture 35" descr=""/>
          <p:cNvPicPr/>
          <p:nvPr/>
        </p:nvPicPr>
        <p:blipFill>
          <a:blip r:embed="rId2"/>
          <a:stretch/>
        </p:blipFill>
        <p:spPr>
          <a:xfrm>
            <a:off x="7740360" y="87480"/>
            <a:ext cx="1263600" cy="596880"/>
          </a:xfrm>
          <a:prstGeom prst="rect">
            <a:avLst/>
          </a:prstGeom>
          <a:ln>
            <a:noFill/>
          </a:ln>
        </p:spPr>
      </p:pic>
      <p:pic>
        <p:nvPicPr>
          <p:cNvPr id="385" name="Picture 35" descr=""/>
          <p:cNvPicPr/>
          <p:nvPr/>
        </p:nvPicPr>
        <p:blipFill>
          <a:blip r:embed="rId3"/>
          <a:stretch/>
        </p:blipFill>
        <p:spPr>
          <a:xfrm>
            <a:off x="7740360" y="87480"/>
            <a:ext cx="1263600" cy="596880"/>
          </a:xfrm>
          <a:prstGeom prst="rect">
            <a:avLst/>
          </a:prstGeom>
          <a:ln>
            <a:noFill/>
          </a:ln>
        </p:spPr>
      </p:pic>
      <p:sp>
        <p:nvSpPr>
          <p:cNvPr id="3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DE" sz="4400" spc="-1" strike="noStrike">
                <a:latin typeface="Arial"/>
              </a:rPr>
              <a:t>Format des Titeltextes durch Klicken bearbeiten</a:t>
            </a:r>
            <a:endParaRPr b="0" lang="de-DE" sz="4400" spc="-1" strike="noStrike">
              <a:latin typeface="Arial"/>
            </a:endParaRPr>
          </a:p>
        </p:txBody>
      </p:sp>
      <p:sp>
        <p:nvSpPr>
          <p:cNvPr id="38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Arial"/>
              </a:rPr>
              <a:t>Format des Gliederungstextes durch Klicken bearbeiten</a:t>
            </a:r>
            <a:endParaRPr b="0" lang="de-DE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latin typeface="Arial"/>
              </a:rPr>
              <a:t>Zweite Gliederungsebene</a:t>
            </a:r>
            <a:endParaRPr b="0" lang="de-DE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Dritte Gliederungsebene</a:t>
            </a:r>
            <a:endParaRPr b="0" lang="de-DE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latin typeface="Arial"/>
              </a:rPr>
              <a:t>Vierte Gliederungsebene</a:t>
            </a:r>
            <a:endParaRPr b="0" lang="de-DE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Fünfte Gliederungsebene</a:t>
            </a:r>
            <a:endParaRPr b="0" lang="de-DE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Sechste Gliederungsebene</a:t>
            </a:r>
            <a:endParaRPr b="0" lang="de-DE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Siebte Gliederungsebene</a:t>
            </a:r>
            <a:endParaRPr b="0" lang="de-DE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video" Target="../media/media9.m4a"/><Relationship Id="rId2" Type="http://schemas.microsoft.com/office/2007/relationships/media" Target="../media/media9.m4a"/><Relationship Id="rId3" Type="http://schemas.openxmlformats.org/officeDocument/2006/relationships/image" Target="../media/image10.png"/><Relationship Id="rId4" Type="http://schemas.openxmlformats.org/officeDocument/2006/relationships/slideLayout" Target="../slideLayouts/slideLayout1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video" Target="../media/media29.m4a"/><Relationship Id="rId2" Type="http://schemas.microsoft.com/office/2007/relationships/media" Target="../media/media29.m4a"/><Relationship Id="rId3" Type="http://schemas.openxmlformats.org/officeDocument/2006/relationships/image" Target="../media/image30.png"/><Relationship Id="rId4" Type="http://schemas.openxmlformats.org/officeDocument/2006/relationships/slideLayout" Target="../slideLayouts/slideLayout157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video" Target="../media/media31.m4a"/><Relationship Id="rId2" Type="http://schemas.microsoft.com/office/2007/relationships/media" Target="../media/media31.m4a"/><Relationship Id="rId3" Type="http://schemas.openxmlformats.org/officeDocument/2006/relationships/image" Target="../media/image32.png"/><Relationship Id="rId4" Type="http://schemas.openxmlformats.org/officeDocument/2006/relationships/slideLayout" Target="../slideLayouts/slideLayout14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video" Target="../media/media33.m4a"/><Relationship Id="rId2" Type="http://schemas.microsoft.com/office/2007/relationships/media" Target="../media/media33.m4a"/><Relationship Id="rId3" Type="http://schemas.openxmlformats.org/officeDocument/2006/relationships/image" Target="../media/image34.png"/><Relationship Id="rId4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video" Target="../media/media35.m4a"/><Relationship Id="rId2" Type="http://schemas.microsoft.com/office/2007/relationships/media" Target="../media/media35.m4a"/><Relationship Id="rId3" Type="http://schemas.openxmlformats.org/officeDocument/2006/relationships/image" Target="../media/image36.png"/><Relationship Id="rId4" Type="http://schemas.openxmlformats.org/officeDocument/2006/relationships/slideLayout" Target="../slideLayouts/slideLayout169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video" Target="../media/media37.m4a"/><Relationship Id="rId2" Type="http://schemas.microsoft.com/office/2007/relationships/media" Target="../media/media37.m4a"/><Relationship Id="rId3" Type="http://schemas.openxmlformats.org/officeDocument/2006/relationships/image" Target="../media/image38.png"/><Relationship Id="rId4" Type="http://schemas.openxmlformats.org/officeDocument/2006/relationships/slideLayout" Target="../slideLayouts/slideLayout169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video" Target="../media/media39.m4a"/><Relationship Id="rId2" Type="http://schemas.microsoft.com/office/2007/relationships/media" Target="../media/media39.m4a"/><Relationship Id="rId3" Type="http://schemas.openxmlformats.org/officeDocument/2006/relationships/image" Target="../media/image40.png"/><Relationship Id="rId4" Type="http://schemas.openxmlformats.org/officeDocument/2006/relationships/slideLayout" Target="../slideLayouts/slideLayout169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video" Target="../media/media41.m4a"/><Relationship Id="rId2" Type="http://schemas.microsoft.com/office/2007/relationships/media" Target="../media/media41.m4a"/><Relationship Id="rId3" Type="http://schemas.openxmlformats.org/officeDocument/2006/relationships/image" Target="../media/image42.png"/><Relationship Id="rId4" Type="http://schemas.openxmlformats.org/officeDocument/2006/relationships/slideLayout" Target="../slideLayouts/slideLayout169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video" Target="../media/media43.m4a"/><Relationship Id="rId2" Type="http://schemas.microsoft.com/office/2007/relationships/media" Target="../media/media43.m4a"/><Relationship Id="rId3" Type="http://schemas.openxmlformats.org/officeDocument/2006/relationships/image" Target="../media/image44.png"/><Relationship Id="rId4" Type="http://schemas.openxmlformats.org/officeDocument/2006/relationships/slideLayout" Target="../slideLayouts/slideLayout18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video" Target="../media/media45.m4a"/><Relationship Id="rId2" Type="http://schemas.microsoft.com/office/2007/relationships/media" Target="../media/media45.m4a"/><Relationship Id="rId3" Type="http://schemas.openxmlformats.org/officeDocument/2006/relationships/image" Target="../media/image46.png"/><Relationship Id="rId4" Type="http://schemas.openxmlformats.org/officeDocument/2006/relationships/slideLayout" Target="../slideLayouts/slideLayout18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video" Target="../media/media11.m4a"/><Relationship Id="rId2" Type="http://schemas.microsoft.com/office/2007/relationships/media" Target="../media/media11.m4a"/><Relationship Id="rId3" Type="http://schemas.openxmlformats.org/officeDocument/2006/relationships/image" Target="../media/image12.png"/><Relationship Id="rId4" Type="http://schemas.openxmlformats.org/officeDocument/2006/relationships/slideLayout" Target="../slideLayouts/slideLayout10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video" Target="../media/media13.m4a"/><Relationship Id="rId2" Type="http://schemas.microsoft.com/office/2007/relationships/media" Target="../media/media13.m4a"/><Relationship Id="rId3" Type="http://schemas.openxmlformats.org/officeDocument/2006/relationships/image" Target="../media/image14.png"/><Relationship Id="rId4" Type="http://schemas.openxmlformats.org/officeDocument/2006/relationships/slideLayout" Target="../slideLayouts/slideLayout10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video" Target="../media/media15.m4a"/><Relationship Id="rId2" Type="http://schemas.microsoft.com/office/2007/relationships/media" Target="../media/media15.m4a"/><Relationship Id="rId3" Type="http://schemas.openxmlformats.org/officeDocument/2006/relationships/image" Target="../media/image16.png"/><Relationship Id="rId4" Type="http://schemas.openxmlformats.org/officeDocument/2006/relationships/slideLayout" Target="../slideLayouts/slideLayout109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video" Target="../media/media18.m4a"/><Relationship Id="rId3" Type="http://schemas.microsoft.com/office/2007/relationships/media" Target="../media/media18.m4a"/><Relationship Id="rId4" Type="http://schemas.openxmlformats.org/officeDocument/2006/relationships/image" Target="../media/image19.png"/><Relationship Id="rId5" Type="http://schemas.openxmlformats.org/officeDocument/2006/relationships/slideLayout" Target="../slideLayouts/slideLayout12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video" Target="../media/media20.m4a"/><Relationship Id="rId2" Type="http://schemas.microsoft.com/office/2007/relationships/media" Target="../media/media20.m4a"/><Relationship Id="rId3" Type="http://schemas.openxmlformats.org/officeDocument/2006/relationships/image" Target="../media/image21.png"/><Relationship Id="rId4" Type="http://schemas.openxmlformats.org/officeDocument/2006/relationships/slideLayout" Target="../slideLayouts/slideLayout13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video" Target="../media/media23.m4a"/><Relationship Id="rId3" Type="http://schemas.microsoft.com/office/2007/relationships/media" Target="../media/media23.m4a"/><Relationship Id="rId4" Type="http://schemas.openxmlformats.org/officeDocument/2006/relationships/image" Target="../media/image24.png"/><Relationship Id="rId5" Type="http://schemas.openxmlformats.org/officeDocument/2006/relationships/slideLayout" Target="../slideLayouts/slideLayout145.xml"/><Relationship Id="rId6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video" Target="../media/media25.m4a"/><Relationship Id="rId2" Type="http://schemas.microsoft.com/office/2007/relationships/media" Target="../media/media25.m4a"/><Relationship Id="rId3" Type="http://schemas.openxmlformats.org/officeDocument/2006/relationships/image" Target="../media/image26.png"/><Relationship Id="rId4" Type="http://schemas.openxmlformats.org/officeDocument/2006/relationships/slideLayout" Target="../slideLayouts/slideLayout145.xml"/><Relationship Id="rId5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video" Target="../media/media27.m4a"/><Relationship Id="rId2" Type="http://schemas.microsoft.com/office/2007/relationships/media" Target="../media/media27.m4a"/><Relationship Id="rId3" Type="http://schemas.openxmlformats.org/officeDocument/2006/relationships/image" Target="../media/image28.png"/><Relationship Id="rId4" Type="http://schemas.openxmlformats.org/officeDocument/2006/relationships/slideLayout" Target="../slideLayouts/slideLayout145.xml"/><Relationship Id="rId5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CustomShape 1"/>
          <p:cNvSpPr/>
          <p:nvPr/>
        </p:nvSpPr>
        <p:spPr>
          <a:xfrm>
            <a:off x="677160" y="609480"/>
            <a:ext cx="8591400" cy="1315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de-DE" sz="3600" spc="-1" strike="noStrike">
                <a:solidFill>
                  <a:srgbClr val="90c226"/>
                </a:solidFill>
                <a:latin typeface="Trebuchet MS"/>
                <a:ea typeface="DejaVu Sans"/>
              </a:rPr>
              <a:t>Haltungskompetenzen als Herausforderung für Friedenspädagogik</a:t>
            </a:r>
            <a:endParaRPr b="0" lang="de-DE" sz="3600" spc="-1" strike="noStrike">
              <a:latin typeface="Arial"/>
            </a:endParaRPr>
          </a:p>
        </p:txBody>
      </p:sp>
      <p:sp>
        <p:nvSpPr>
          <p:cNvPr id="745" name="CustomShape 2"/>
          <p:cNvSpPr/>
          <p:nvPr/>
        </p:nvSpPr>
        <p:spPr>
          <a:xfrm>
            <a:off x="677160" y="2160720"/>
            <a:ext cx="8591400" cy="387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376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de-DE" sz="1800" spc="-1" strike="noStrike">
                <a:solidFill>
                  <a:srgbClr val="404040"/>
                </a:solidFill>
                <a:latin typeface="Trebuchet MS"/>
                <a:ea typeface="DejaVu Sans"/>
              </a:rPr>
              <a:t>Haltungen:</a:t>
            </a:r>
            <a:endParaRPr b="0" lang="de-DE" sz="1800" spc="-1" strike="noStrike">
              <a:latin typeface="Arial"/>
            </a:endParaRPr>
          </a:p>
          <a:p>
            <a:pPr lvl="1" marL="743040" indent="-28044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de-DE" sz="1600" spc="-1" strike="noStrike">
                <a:solidFill>
                  <a:srgbClr val="404040"/>
                </a:solidFill>
                <a:latin typeface="Trebuchet MS"/>
                <a:ea typeface="DejaVu Sans"/>
              </a:rPr>
              <a:t>Vertrauen, Entwicklung einer persönlichen Spiritualität </a:t>
            </a:r>
            <a:endParaRPr b="0" lang="de-DE" sz="1600" spc="-1" strike="noStrike">
              <a:latin typeface="Arial"/>
            </a:endParaRPr>
          </a:p>
          <a:p>
            <a:pPr lvl="1" marL="743040" indent="-28044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de-DE" sz="1600" spc="-1" strike="noStrike">
                <a:solidFill>
                  <a:srgbClr val="404040"/>
                </a:solidFill>
                <a:latin typeface="Trebuchet MS"/>
                <a:ea typeface="DejaVu Sans"/>
              </a:rPr>
              <a:t>Respekt </a:t>
            </a:r>
            <a:endParaRPr b="0" lang="de-DE" sz="1600" spc="-1" strike="noStrike">
              <a:latin typeface="Arial"/>
            </a:endParaRPr>
          </a:p>
          <a:p>
            <a:pPr lvl="1" marL="743040" indent="-28044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de-DE" sz="1600" spc="-1" strike="noStrike">
                <a:solidFill>
                  <a:srgbClr val="404040"/>
                </a:solidFill>
                <a:latin typeface="Trebuchet MS"/>
                <a:ea typeface="DejaVu Sans"/>
              </a:rPr>
              <a:t>Unvoreingenommenheit </a:t>
            </a:r>
            <a:endParaRPr b="0" lang="de-DE" sz="1600" spc="-1" strike="noStrike">
              <a:latin typeface="Arial"/>
            </a:endParaRPr>
          </a:p>
          <a:p>
            <a:pPr lvl="1" marL="743040" indent="-28044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de-DE" sz="1600" spc="-1" strike="noStrike">
                <a:solidFill>
                  <a:srgbClr val="404040"/>
                </a:solidFill>
                <a:latin typeface="Trebuchet MS"/>
                <a:ea typeface="DejaVu Sans"/>
              </a:rPr>
              <a:t>Empathie </a:t>
            </a:r>
            <a:endParaRPr b="0" lang="de-DE" sz="1600" spc="-1" strike="noStrike">
              <a:latin typeface="Arial"/>
            </a:endParaRPr>
          </a:p>
          <a:p>
            <a:pPr lvl="1" marL="743040" indent="-28044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de-DE" sz="1600" spc="-1" strike="noStrike">
                <a:solidFill>
                  <a:srgbClr val="404040"/>
                </a:solidFill>
                <a:latin typeface="Trebuchet MS"/>
                <a:ea typeface="DejaVu Sans"/>
              </a:rPr>
              <a:t>Authentizität </a:t>
            </a:r>
            <a:endParaRPr b="0" lang="de-DE" sz="1600" spc="-1" strike="noStrike">
              <a:latin typeface="Arial"/>
            </a:endParaRPr>
          </a:p>
          <a:p>
            <a:pPr lvl="1" marL="743040" indent="-28044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de-DE" sz="1600" spc="-1" strike="noStrike">
                <a:solidFill>
                  <a:srgbClr val="404040"/>
                </a:solidFill>
                <a:latin typeface="Trebuchet MS"/>
                <a:ea typeface="DejaVu Sans"/>
              </a:rPr>
              <a:t>Differenzsensibilität</a:t>
            </a:r>
            <a:endParaRPr b="0" lang="de-DE" sz="1600" spc="-1" strike="noStrike">
              <a:latin typeface="Arial"/>
            </a:endParaRPr>
          </a:p>
          <a:p>
            <a:pPr lvl="1" marL="743040" indent="-28044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de-DE" sz="1600" spc="-1" strike="noStrike">
                <a:solidFill>
                  <a:srgbClr val="404040"/>
                </a:solidFill>
                <a:latin typeface="Trebuchet MS"/>
                <a:ea typeface="DejaVu Sans"/>
              </a:rPr>
              <a:t>Humor</a:t>
            </a:r>
            <a:endParaRPr b="0" lang="de-DE" sz="1600" spc="-1" strike="noStrike">
              <a:latin typeface="Arial"/>
            </a:endParaRPr>
          </a:p>
        </p:txBody>
      </p:sp>
      <p:pic>
        <p:nvPicPr>
          <p:cNvPr id="746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11366640" y="6032520"/>
            <a:ext cx="608760" cy="608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24000" p14:dur="2000"/>
    </mc:Choice>
    <mc:Fallback>
      <p:transition spd="slow" advTm="2400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6" dur="1" fill="hold"/>
                                        <p:tgtEl>
                                          <p:spTgt spid="7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CustomShape 1"/>
          <p:cNvSpPr/>
          <p:nvPr/>
        </p:nvSpPr>
        <p:spPr>
          <a:xfrm>
            <a:off x="792000" y="425160"/>
            <a:ext cx="10967760" cy="72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de-DE" sz="4760" spc="-1" strike="noStrike">
                <a:solidFill>
                  <a:srgbClr val="00a933"/>
                </a:solidFill>
                <a:latin typeface="Arial"/>
                <a:ea typeface="DejaVu Sans"/>
              </a:rPr>
              <a:t>Haltung Differenzsensibilität</a:t>
            </a:r>
            <a:endParaRPr b="0" lang="de-DE" sz="4760" spc="-1" strike="noStrike">
              <a:latin typeface="Arial"/>
            </a:endParaRPr>
          </a:p>
        </p:txBody>
      </p:sp>
      <p:sp>
        <p:nvSpPr>
          <p:cNvPr id="773" name="CustomShape 2"/>
          <p:cNvSpPr/>
          <p:nvPr/>
        </p:nvSpPr>
        <p:spPr>
          <a:xfrm>
            <a:off x="609480" y="1604520"/>
            <a:ext cx="10967760" cy="397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 fontScale="67000"/>
          </a:bodyPr>
          <a:p>
            <a:pPr marL="432000" indent="-319320">
              <a:lnSpc>
                <a:spcPct val="10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  <a:ea typeface="DejaVu Sans"/>
              </a:rPr>
              <a:t>Sensibilität dafür, dass wir alle gleich und alle verschieden sind.</a:t>
            </a:r>
            <a:endParaRPr b="0" lang="de-DE" sz="3200" spc="-1" strike="noStrike">
              <a:latin typeface="Arial"/>
            </a:endParaRPr>
          </a:p>
          <a:p>
            <a:pPr marL="432000" indent="-319320">
              <a:lnSpc>
                <a:spcPct val="10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  <a:ea typeface="DejaVu Sans"/>
              </a:rPr>
              <a:t>Wir sind alle gleich: Unterschiede werden nicht thematisiert,wenn sie zu Etikettierung, ungleicher Behandlung und Diskriminierung führen.</a:t>
            </a:r>
            <a:endParaRPr b="0" lang="de-DE" sz="3200" spc="-1" strike="noStrike">
              <a:latin typeface="Arial"/>
            </a:endParaRPr>
          </a:p>
          <a:p>
            <a:pPr marL="432000" indent="-319320">
              <a:lnSpc>
                <a:spcPct val="10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  <a:ea typeface="DejaVu Sans"/>
              </a:rPr>
              <a:t>Wir sind alle unterschiedlich: Unterschiede werden thematisiert, wenn durch Berücksichtigung und Förderung Ungleichbehandlungen überwunden werden können.</a:t>
            </a:r>
            <a:endParaRPr b="0" lang="de-DE" sz="3200" spc="-1" strike="noStrike">
              <a:latin typeface="Arial"/>
            </a:endParaRPr>
          </a:p>
          <a:p>
            <a:pPr marL="432000" indent="-319320">
              <a:lnSpc>
                <a:spcPct val="10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  <a:ea typeface="DejaVu Sans"/>
              </a:rPr>
              <a:t>„</a:t>
            </a:r>
            <a:r>
              <a:rPr b="0" lang="de-DE" sz="3200" spc="-1" strike="noStrike">
                <a:solidFill>
                  <a:srgbClr val="000000"/>
                </a:solidFill>
                <a:latin typeface="Arial"/>
                <a:ea typeface="DejaVu Sans"/>
              </a:rPr>
              <a:t>Vergiss, dass ich schwarz bin – und vergiss nie, dass ich schwarz bin“ (Pat Paterson).</a:t>
            </a:r>
            <a:endParaRPr b="0" lang="de-DE" sz="3200" spc="-1" strike="noStrike">
              <a:latin typeface="Arial"/>
            </a:endParaRPr>
          </a:p>
        </p:txBody>
      </p:sp>
      <p:pic>
        <p:nvPicPr>
          <p:cNvPr id="774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11366640" y="6032520"/>
            <a:ext cx="608760" cy="608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143000" p14:dur="2000"/>
    </mc:Choice>
    <mc:Fallback>
      <p:transition spd="slow" advTm="143000"/>
    </mc:Fallback>
  </mc:AlternateContent>
  <p:timing>
    <p:tnLst>
      <p:par>
        <p:cTn id="55" dur="indefinite" restart="never" nodeType="tmRoot">
          <p:childTnLst>
            <p:seq>
              <p:cTn id="56" dur="indefinite" nodeType="mainSeq"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60" dur="1" fill="hold"/>
                                        <p:tgtEl>
                                          <p:spTgt spid="7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CustomShape 1"/>
          <p:cNvSpPr/>
          <p:nvPr/>
        </p:nvSpPr>
        <p:spPr>
          <a:xfrm>
            <a:off x="623160" y="356760"/>
            <a:ext cx="10965960" cy="113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de-DE" sz="3400" spc="-1" strike="noStrike">
                <a:solidFill>
                  <a:srgbClr val="00a933"/>
                </a:solidFill>
                <a:latin typeface="Arial"/>
                <a:ea typeface="DejaVu Sans"/>
              </a:rPr>
              <a:t>Haltung Humor</a:t>
            </a:r>
            <a:endParaRPr b="0" lang="de-DE" sz="3400" spc="-1" strike="noStrike">
              <a:latin typeface="Arial"/>
            </a:endParaRPr>
          </a:p>
        </p:txBody>
      </p:sp>
      <p:sp>
        <p:nvSpPr>
          <p:cNvPr id="776" name="CustomShape 2"/>
          <p:cNvSpPr/>
          <p:nvPr/>
        </p:nvSpPr>
        <p:spPr>
          <a:xfrm>
            <a:off x="609480" y="1600200"/>
            <a:ext cx="10965960" cy="4519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36600">
              <a:lnSpc>
                <a:spcPct val="100000"/>
              </a:lnSpc>
              <a:spcBef>
                <a:spcPts val="561"/>
              </a:spcBef>
              <a:buClr>
                <a:srgbClr val="005191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5191"/>
                </a:solidFill>
                <a:latin typeface="Arial"/>
                <a:ea typeface="DejaVu Sans"/>
              </a:rPr>
              <a:t>das Wissen um die Begrenztheit und das Lachen können über die Diskrepanz zwischen (eigenem) Anspruch und der Wirklichkeit.</a:t>
            </a:r>
            <a:endParaRPr b="0" lang="de-DE" sz="2800" spc="-1" strike="noStrike">
              <a:latin typeface="Arial"/>
            </a:endParaRPr>
          </a:p>
        </p:txBody>
      </p:sp>
      <p:pic>
        <p:nvPicPr>
          <p:cNvPr id="777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11366640" y="6032520"/>
            <a:ext cx="608760" cy="608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34000" p14:dur="2000"/>
    </mc:Choice>
    <mc:Fallback>
      <p:transition spd="slow" advTm="34000"/>
    </mc:Fallback>
  </mc:AlternateContent>
  <p:timing>
    <p:tnLst>
      <p:par>
        <p:cTn id="61" dur="indefinite" restart="never" nodeType="tmRoot">
          <p:childTnLst>
            <p:seq>
              <p:cTn id="62" dur="indefinite" nodeType="mainSeq"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66" dur="1" fill="hold"/>
                                        <p:tgtEl>
                                          <p:spTgt spid="7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CustomShape 1"/>
          <p:cNvSpPr/>
          <p:nvPr/>
        </p:nvSpPr>
        <p:spPr>
          <a:xfrm>
            <a:off x="677160" y="609480"/>
            <a:ext cx="8591400" cy="1315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de-DE" sz="3600" spc="-1" strike="noStrike">
                <a:solidFill>
                  <a:srgbClr val="00a933"/>
                </a:solidFill>
                <a:latin typeface="Trebuchet MS"/>
                <a:ea typeface="DejaVu Sans"/>
              </a:rPr>
              <a:t>Das Einüben von Handlungskompetenzen in der Friedenspädagogik</a:t>
            </a:r>
            <a:endParaRPr b="0" lang="de-DE" sz="3600" spc="-1" strike="noStrike">
              <a:latin typeface="Arial"/>
            </a:endParaRPr>
          </a:p>
        </p:txBody>
      </p:sp>
      <p:sp>
        <p:nvSpPr>
          <p:cNvPr id="779" name="CustomShape 2"/>
          <p:cNvSpPr/>
          <p:nvPr/>
        </p:nvSpPr>
        <p:spPr>
          <a:xfrm>
            <a:off x="677160" y="2160720"/>
            <a:ext cx="8591400" cy="387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spcBef>
                <a:spcPts val="1001"/>
              </a:spcBef>
            </a:pPr>
            <a:endParaRPr b="0" lang="de-DE" sz="1800" spc="-1" strike="noStrike">
              <a:latin typeface="Arial"/>
            </a:endParaRPr>
          </a:p>
          <a:p>
            <a:pPr marL="343080" indent="-3376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de-DE" sz="1800" spc="-1" strike="noStrike">
                <a:solidFill>
                  <a:srgbClr val="404040"/>
                </a:solidFill>
                <a:latin typeface="Trebuchet MS"/>
                <a:ea typeface="DejaVu Sans"/>
              </a:rPr>
              <a:t>Ändern der Konsum- und Lebensgewohnheiten</a:t>
            </a:r>
            <a:endParaRPr b="0" lang="de-DE" sz="1800" spc="-1" strike="noStrike">
              <a:latin typeface="Arial"/>
            </a:endParaRPr>
          </a:p>
          <a:p>
            <a:pPr marL="343080" indent="-3376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de-DE" sz="1800" spc="-1" strike="noStrike">
                <a:solidFill>
                  <a:srgbClr val="404040"/>
                </a:solidFill>
                <a:latin typeface="Trebuchet MS"/>
                <a:ea typeface="DejaVu Sans"/>
              </a:rPr>
              <a:t>Ändern des Kommunikationsstils hin zu Gewaltfreier Kommunikation</a:t>
            </a:r>
            <a:endParaRPr b="0" lang="de-DE" sz="1800" spc="-1" strike="noStrike">
              <a:latin typeface="Arial"/>
            </a:endParaRPr>
          </a:p>
          <a:p>
            <a:pPr marL="343080" indent="-3376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de-DE" sz="1800" spc="-1" strike="noStrike">
                <a:solidFill>
                  <a:srgbClr val="404040"/>
                </a:solidFill>
                <a:latin typeface="Trebuchet MS"/>
                <a:ea typeface="DejaVu Sans"/>
              </a:rPr>
              <a:t>Ändern des Kontaktverhaltens hin zu Begegnungen und Freundschaften über Milieu-und Kulturgrenzen hinweg</a:t>
            </a:r>
            <a:endParaRPr b="0" lang="de-DE" sz="1800" spc="-1" strike="noStrike">
              <a:latin typeface="Arial"/>
            </a:endParaRPr>
          </a:p>
          <a:p>
            <a:pPr marL="343080" indent="-3376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de-DE" sz="1800" spc="-1" strike="noStrike">
                <a:solidFill>
                  <a:srgbClr val="404040"/>
                </a:solidFill>
                <a:latin typeface="Trebuchet MS"/>
                <a:ea typeface="DejaVu Sans"/>
              </a:rPr>
              <a:t>Einüben einer freundschaftlichen Haltung gegenüber Tieren und der gesamten Natur</a:t>
            </a:r>
            <a:endParaRPr b="0" lang="de-DE" sz="1800" spc="-1" strike="noStrike">
              <a:latin typeface="Arial"/>
            </a:endParaRPr>
          </a:p>
          <a:p>
            <a:pPr marL="343080" indent="-3376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de-DE" sz="1800" spc="-1" strike="noStrike">
                <a:solidFill>
                  <a:srgbClr val="404040"/>
                </a:solidFill>
                <a:latin typeface="Trebuchet MS"/>
                <a:ea typeface="DejaVu Sans"/>
              </a:rPr>
              <a:t>Einübung von Zivilcourage und politischer Partizipation </a:t>
            </a:r>
            <a:endParaRPr b="0" lang="de-DE" sz="1800" spc="-1" strike="noStrike">
              <a:latin typeface="Arial"/>
            </a:endParaRPr>
          </a:p>
        </p:txBody>
      </p:sp>
      <p:pic>
        <p:nvPicPr>
          <p:cNvPr id="780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11366640" y="6032520"/>
            <a:ext cx="608760" cy="608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19000" p14:dur="2000"/>
    </mc:Choice>
    <mc:Fallback>
      <p:transition spd="slow" advTm="19000"/>
    </mc:Fallback>
  </mc:AlternateContent>
  <p:timing>
    <p:tnLst>
      <p:par>
        <p:cTn id="67" dur="indefinite" restart="never" nodeType="tmRoot">
          <p:childTnLst>
            <p:seq>
              <p:cTn id="68" dur="indefinite" nodeType="mainSeq"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72" dur="1" fill="hold"/>
                                        <p:tgtEl>
                                          <p:spTgt spid="7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CustomShape 1"/>
          <p:cNvSpPr/>
          <p:nvPr/>
        </p:nvSpPr>
        <p:spPr>
          <a:xfrm>
            <a:off x="609480" y="510120"/>
            <a:ext cx="10968120" cy="669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de-DE" sz="4400" spc="-1" strike="noStrike">
                <a:solidFill>
                  <a:srgbClr val="00a933"/>
                </a:solidFill>
                <a:latin typeface="Arial"/>
                <a:ea typeface="DejaVu Sans"/>
              </a:rPr>
              <a:t>Lebe Dein Ändern: Ernährung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  <a:ea typeface="DejaVu Sans"/>
              </a:rPr>
              <a:t>        </a:t>
            </a:r>
            <a:endParaRPr b="0" lang="de-DE" sz="4400" spc="-1" strike="noStrike">
              <a:latin typeface="Arial"/>
            </a:endParaRPr>
          </a:p>
        </p:txBody>
      </p:sp>
      <p:sp>
        <p:nvSpPr>
          <p:cNvPr id="782" name="CustomShape 2"/>
          <p:cNvSpPr/>
          <p:nvPr/>
        </p:nvSpPr>
        <p:spPr>
          <a:xfrm>
            <a:off x="609480" y="1604520"/>
            <a:ext cx="10968120" cy="397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196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  <a:ea typeface="DejaVu Sans"/>
              </a:rPr>
              <a:t>Weniger oder gar kein Fleisch</a:t>
            </a:r>
            <a:endParaRPr b="0" lang="de-DE" sz="3200" spc="-1" strike="noStrike">
              <a:latin typeface="Arial"/>
            </a:endParaRPr>
          </a:p>
          <a:p>
            <a:pPr marL="432000" indent="-3196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  <a:ea typeface="DejaVu Sans"/>
              </a:rPr>
              <a:t>Keine vorgefertigten Produkte mit Zutaten aus dem Chemielabor</a:t>
            </a:r>
            <a:endParaRPr b="0" lang="de-DE" sz="3200" spc="-1" strike="noStrike">
              <a:latin typeface="Arial"/>
            </a:endParaRPr>
          </a:p>
          <a:p>
            <a:pPr marL="432000" indent="-3196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  <a:ea typeface="DejaVu Sans"/>
              </a:rPr>
              <a:t>Regionale Produkte</a:t>
            </a:r>
            <a:endParaRPr b="0" lang="de-DE" sz="3200" spc="-1" strike="noStrike">
              <a:latin typeface="Arial"/>
            </a:endParaRPr>
          </a:p>
          <a:p>
            <a:pPr marL="432000" indent="-3196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  <a:ea typeface="DejaVu Sans"/>
              </a:rPr>
              <a:t>Community Gardening</a:t>
            </a:r>
            <a:endParaRPr b="0" lang="de-DE" sz="3200" spc="-1" strike="noStrike">
              <a:latin typeface="Arial"/>
            </a:endParaRPr>
          </a:p>
        </p:txBody>
      </p:sp>
      <p:pic>
        <p:nvPicPr>
          <p:cNvPr id="783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11366640" y="6032520"/>
            <a:ext cx="608760" cy="608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122000" p14:dur="2000"/>
    </mc:Choice>
    <mc:Fallback>
      <p:transition spd="slow" advTm="122000"/>
    </mc:Fallback>
  </mc:AlternateContent>
  <p:timing>
    <p:tnLst>
      <p:par>
        <p:cTn id="73" dur="indefinite" restart="never" nodeType="tmRoot">
          <p:childTnLst>
            <p:seq>
              <p:cTn id="74" dur="indefinite" nodeType="mainSeq"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78" dur="1" fill="hold"/>
                                        <p:tgtEl>
                                          <p:spTgt spid="7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CustomShape 1"/>
          <p:cNvSpPr/>
          <p:nvPr/>
        </p:nvSpPr>
        <p:spPr>
          <a:xfrm>
            <a:off x="609480" y="176040"/>
            <a:ext cx="10968120" cy="1339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de-DE" sz="4400" spc="-1" strike="noStrike">
                <a:solidFill>
                  <a:srgbClr val="00a933"/>
                </a:solidFill>
                <a:latin typeface="Arial"/>
                <a:ea typeface="DejaVu Sans"/>
              </a:rPr>
              <a:t>Lebe Dein Ändern: </a:t>
            </a:r>
            <a:br/>
            <a:r>
              <a:rPr b="0" lang="de-DE" sz="4400" spc="-1" strike="noStrike">
                <a:solidFill>
                  <a:srgbClr val="00a933"/>
                </a:solidFill>
                <a:latin typeface="Arial"/>
                <a:ea typeface="DejaVu Sans"/>
              </a:rPr>
              <a:t>Fortbewegung, Mobilität</a:t>
            </a:r>
            <a:endParaRPr b="0" lang="de-DE" sz="4400" spc="-1" strike="noStrike">
              <a:latin typeface="Arial"/>
            </a:endParaRPr>
          </a:p>
        </p:txBody>
      </p:sp>
      <p:sp>
        <p:nvSpPr>
          <p:cNvPr id="785" name="CustomShape 2"/>
          <p:cNvSpPr/>
          <p:nvPr/>
        </p:nvSpPr>
        <p:spPr>
          <a:xfrm>
            <a:off x="609480" y="1604520"/>
            <a:ext cx="10968120" cy="397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196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  <a:ea typeface="DejaVu Sans"/>
              </a:rPr>
              <a:t>Möglichst keine privaten Autofahrten unter 6 km</a:t>
            </a:r>
            <a:endParaRPr b="0" lang="de-DE" sz="3200" spc="-1" strike="noStrike">
              <a:latin typeface="Arial"/>
            </a:endParaRPr>
          </a:p>
          <a:p>
            <a:pPr marL="432000" indent="-3196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  <a:ea typeface="DejaVu Sans"/>
              </a:rPr>
              <a:t>Car-Sharing</a:t>
            </a:r>
            <a:endParaRPr b="0" lang="de-DE" sz="3200" spc="-1" strike="noStrike">
              <a:latin typeface="Arial"/>
            </a:endParaRPr>
          </a:p>
          <a:p>
            <a:pPr marL="432000" indent="-3196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  <a:ea typeface="DejaVu Sans"/>
              </a:rPr>
              <a:t>E-Mobilität</a:t>
            </a:r>
            <a:endParaRPr b="0" lang="de-DE" sz="3200" spc="-1" strike="noStrike">
              <a:latin typeface="Arial"/>
            </a:endParaRPr>
          </a:p>
          <a:p>
            <a:pPr marL="432000" indent="-3196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  <a:ea typeface="DejaVu Sans"/>
              </a:rPr>
              <a:t>Radeln</a:t>
            </a:r>
            <a:endParaRPr b="0" lang="de-DE" sz="3200" spc="-1" strike="noStrike">
              <a:latin typeface="Arial"/>
            </a:endParaRPr>
          </a:p>
          <a:p>
            <a:pPr marL="432000" indent="-3196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  <a:ea typeface="DejaVu Sans"/>
              </a:rPr>
              <a:t>Reduzierung von Urlaubsflügen </a:t>
            </a:r>
            <a:endParaRPr b="0" lang="de-DE" sz="3200" spc="-1" strike="noStrike">
              <a:latin typeface="Arial"/>
            </a:endParaRPr>
          </a:p>
          <a:p>
            <a:pPr marL="432000" indent="-3196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  <a:ea typeface="DejaVu Sans"/>
              </a:rPr>
              <a:t>Verzicht auf Kreuzfahrten, ...</a:t>
            </a:r>
            <a:endParaRPr b="0" lang="de-DE" sz="3200" spc="-1" strike="noStrike">
              <a:latin typeface="Arial"/>
            </a:endParaRPr>
          </a:p>
        </p:txBody>
      </p:sp>
      <p:pic>
        <p:nvPicPr>
          <p:cNvPr id="786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11366640" y="6032520"/>
            <a:ext cx="608760" cy="608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52000" p14:dur="2000"/>
    </mc:Choice>
    <mc:Fallback>
      <p:transition spd="slow" advTm="52000"/>
    </mc:Fallback>
  </mc:AlternateContent>
  <p:timing>
    <p:tnLst>
      <p:par>
        <p:cTn id="79" dur="indefinite" restart="never" nodeType="tmRoot">
          <p:childTnLst>
            <p:seq>
              <p:cTn id="80" dur="indefinite" nodeType="mainSeq"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84" dur="1" fill="hold"/>
                                        <p:tgtEl>
                                          <p:spTgt spid="7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CustomShape 1"/>
          <p:cNvSpPr/>
          <p:nvPr/>
        </p:nvSpPr>
        <p:spPr>
          <a:xfrm>
            <a:off x="609480" y="176040"/>
            <a:ext cx="10968120" cy="1339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de-DE" sz="4400" spc="-1" strike="noStrike">
                <a:solidFill>
                  <a:srgbClr val="00a933"/>
                </a:solidFill>
                <a:latin typeface="Arial"/>
                <a:ea typeface="DejaVu Sans"/>
              </a:rPr>
              <a:t>Lebe Dein Ändern: </a:t>
            </a:r>
            <a:br/>
            <a:r>
              <a:rPr b="0" lang="de-DE" sz="4400" spc="-1" strike="noStrike">
                <a:solidFill>
                  <a:srgbClr val="00a933"/>
                </a:solidFill>
                <a:latin typeface="Arial"/>
                <a:ea typeface="DejaVu Sans"/>
              </a:rPr>
              <a:t>Ressourcenverbrauch</a:t>
            </a:r>
            <a:endParaRPr b="0" lang="de-DE" sz="4400" spc="-1" strike="noStrike">
              <a:latin typeface="Arial"/>
            </a:endParaRPr>
          </a:p>
        </p:txBody>
      </p:sp>
      <p:sp>
        <p:nvSpPr>
          <p:cNvPr id="788" name="CustomShape 2"/>
          <p:cNvSpPr/>
          <p:nvPr/>
        </p:nvSpPr>
        <p:spPr>
          <a:xfrm>
            <a:off x="609480" y="1604520"/>
            <a:ext cx="10968120" cy="397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196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  <a:ea typeface="DejaVu Sans"/>
              </a:rPr>
              <a:t>Statt Kaufen: </a:t>
            </a:r>
            <a:endParaRPr b="0" lang="de-DE" sz="3200" spc="-1" strike="noStrike">
              <a:latin typeface="Arial"/>
            </a:endParaRPr>
          </a:p>
          <a:p>
            <a:pPr marL="432000" indent="-3196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  <a:ea typeface="DejaVu Sans"/>
              </a:rPr>
              <a:t>Reparieren, </a:t>
            </a:r>
            <a:endParaRPr b="0" lang="de-DE" sz="3200" spc="-1" strike="noStrike">
              <a:latin typeface="Arial"/>
            </a:endParaRPr>
          </a:p>
          <a:p>
            <a:pPr marL="432000" indent="-3196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  <a:ea typeface="DejaVu Sans"/>
              </a:rPr>
              <a:t>tauschen, </a:t>
            </a:r>
            <a:endParaRPr b="0" lang="de-DE" sz="3200" spc="-1" strike="noStrike">
              <a:latin typeface="Arial"/>
            </a:endParaRPr>
          </a:p>
          <a:p>
            <a:pPr marL="432000" indent="-3196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  <a:ea typeface="DejaVu Sans"/>
              </a:rPr>
              <a:t>leihen, </a:t>
            </a:r>
            <a:endParaRPr b="0" lang="de-DE" sz="3200" spc="-1" strike="noStrike">
              <a:latin typeface="Arial"/>
            </a:endParaRPr>
          </a:p>
          <a:p>
            <a:pPr marL="432000" indent="-3196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  <a:ea typeface="DejaVu Sans"/>
              </a:rPr>
              <a:t>teilen</a:t>
            </a:r>
            <a:endParaRPr b="0" lang="de-DE" sz="3200" spc="-1" strike="noStrike">
              <a:latin typeface="Arial"/>
            </a:endParaRPr>
          </a:p>
        </p:txBody>
      </p:sp>
      <p:pic>
        <p:nvPicPr>
          <p:cNvPr id="789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11366640" y="6032520"/>
            <a:ext cx="608760" cy="608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38000" p14:dur="2000"/>
    </mc:Choice>
    <mc:Fallback>
      <p:transition spd="slow" advTm="38000"/>
    </mc:Fallback>
  </mc:AlternateContent>
  <p:timing>
    <p:tnLst>
      <p:par>
        <p:cTn id="85" dur="indefinite" restart="never" nodeType="tmRoot">
          <p:childTnLst>
            <p:seq>
              <p:cTn id="86" dur="indefinite" nodeType="mainSeq"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90" dur="1" fill="hold"/>
                                        <p:tgtEl>
                                          <p:spTgt spid="7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CustomShape 1"/>
          <p:cNvSpPr/>
          <p:nvPr/>
        </p:nvSpPr>
        <p:spPr>
          <a:xfrm>
            <a:off x="609480" y="176040"/>
            <a:ext cx="10968120" cy="1339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de-DE" sz="4400" spc="-1" strike="noStrike">
                <a:solidFill>
                  <a:srgbClr val="00a933"/>
                </a:solidFill>
                <a:latin typeface="Arial"/>
                <a:ea typeface="DejaVu Sans"/>
              </a:rPr>
              <a:t>Lebe Dein Ändern: </a:t>
            </a:r>
            <a:br/>
            <a:r>
              <a:rPr b="0" lang="de-DE" sz="4400" spc="-1" strike="noStrike">
                <a:solidFill>
                  <a:srgbClr val="00a933"/>
                </a:solidFill>
                <a:latin typeface="Arial"/>
                <a:ea typeface="DejaVu Sans"/>
              </a:rPr>
              <a:t>Misch Dich politisch ein!</a:t>
            </a:r>
            <a:endParaRPr b="0" lang="de-DE" sz="4400" spc="-1" strike="noStrike">
              <a:latin typeface="Arial"/>
            </a:endParaRPr>
          </a:p>
        </p:txBody>
      </p:sp>
      <p:sp>
        <p:nvSpPr>
          <p:cNvPr id="791" name="CustomShape 2"/>
          <p:cNvSpPr/>
          <p:nvPr/>
        </p:nvSpPr>
        <p:spPr>
          <a:xfrm>
            <a:off x="609480" y="1604520"/>
            <a:ext cx="10968120" cy="397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196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  <a:ea typeface="DejaVu Sans"/>
              </a:rPr>
              <a:t>Zivilgesellschaftliches Engagement</a:t>
            </a:r>
            <a:endParaRPr b="0" lang="de-DE" sz="3200" spc="-1" strike="noStrike">
              <a:latin typeface="Arial"/>
            </a:endParaRPr>
          </a:p>
          <a:p>
            <a:pPr marL="432000" indent="-3196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  <a:ea typeface="DejaVu Sans"/>
              </a:rPr>
              <a:t>Protest</a:t>
            </a:r>
            <a:endParaRPr b="0" lang="de-DE" sz="3200" spc="-1" strike="noStrike">
              <a:latin typeface="Arial"/>
            </a:endParaRPr>
          </a:p>
          <a:p>
            <a:pPr marL="432000" indent="-3196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  <a:ea typeface="DejaVu Sans"/>
              </a:rPr>
              <a:t>Ziviler Ungehorsam</a:t>
            </a:r>
            <a:endParaRPr b="0" lang="de-DE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</a:pPr>
            <a:endParaRPr b="0" lang="de-DE" sz="3200" spc="-1" strike="noStrike">
              <a:latin typeface="Arial"/>
            </a:endParaRPr>
          </a:p>
          <a:p>
            <a:pPr marL="432000" indent="-3196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  <a:ea typeface="DejaVu Sans"/>
              </a:rPr>
              <a:t>Vorbilder: Mahatma Gandhi, Martin Luther King,</a:t>
            </a:r>
            <a:endParaRPr b="0" lang="de-DE" sz="3200" spc="-1" strike="noStrike">
              <a:latin typeface="Arial"/>
            </a:endParaRPr>
          </a:p>
          <a:p>
            <a:pPr marL="432000" indent="-3196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  <a:ea typeface="DejaVu Sans"/>
              </a:rPr>
              <a:t>Emma Gonzalez, ... </a:t>
            </a:r>
            <a:endParaRPr b="0" lang="de-DE" sz="3200" spc="-1" strike="noStrike">
              <a:latin typeface="Arial"/>
            </a:endParaRPr>
          </a:p>
        </p:txBody>
      </p:sp>
      <p:pic>
        <p:nvPicPr>
          <p:cNvPr id="792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11366640" y="6032520"/>
            <a:ext cx="608760" cy="608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134000" p14:dur="2000"/>
    </mc:Choice>
    <mc:Fallback>
      <p:transition spd="slow" advTm="134000"/>
    </mc:Fallback>
  </mc:AlternateContent>
  <p:timing>
    <p:tnLst>
      <p:par>
        <p:cTn id="91" dur="indefinite" restart="never" nodeType="tmRoot">
          <p:childTnLst>
            <p:seq>
              <p:cTn id="92" dur="indefinite" nodeType="mainSeq"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96" dur="1" fill="hold"/>
                                        <p:tgtEl>
                                          <p:spTgt spid="7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CustomShape 1"/>
          <p:cNvSpPr/>
          <p:nvPr/>
        </p:nvSpPr>
        <p:spPr>
          <a:xfrm>
            <a:off x="609480" y="510120"/>
            <a:ext cx="10969560" cy="669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de-DE" sz="4400" spc="-1" strike="noStrike">
                <a:solidFill>
                  <a:srgbClr val="00a933"/>
                </a:solidFill>
                <a:latin typeface="Arial"/>
                <a:ea typeface="DejaVu Sans"/>
              </a:rPr>
              <a:t>Literaturverweise</a:t>
            </a:r>
            <a:endParaRPr b="0" lang="de-DE" sz="4400" spc="-1" strike="noStrike">
              <a:latin typeface="Arial"/>
            </a:endParaRPr>
          </a:p>
        </p:txBody>
      </p:sp>
      <p:sp>
        <p:nvSpPr>
          <p:cNvPr id="794" name="CustomShape 2"/>
          <p:cNvSpPr/>
          <p:nvPr/>
        </p:nvSpPr>
        <p:spPr>
          <a:xfrm>
            <a:off x="576000" y="1512000"/>
            <a:ext cx="9069120" cy="5037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 fontScale="15000"/>
          </a:bodyPr>
          <a:p>
            <a:pPr>
              <a:lnSpc>
                <a:spcPct val="100000"/>
              </a:lnSpc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  <a:ea typeface="DejaVu Sans"/>
              </a:rPr>
              <a:t>Berghof Stiftung: Friedenspädagogik und Globales Lernen: https://www.berghof-foundation.org/de/programme/friedenspaedagogik-globales-lernen/</a:t>
            </a:r>
            <a:endParaRPr b="0" lang="de-DE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  <a:ea typeface="DejaVu Sans"/>
              </a:rPr>
              <a:t>Freise, Josef 2018: Der Rechtspopulismus und seine Feindbilder - Herausforderungen für die Soziale Arbeit, in: Migration und Soziale Arbeit Heft 2, 2018, S. 151-158.</a:t>
            </a:r>
            <a:endParaRPr b="0" lang="de-DE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  <a:ea typeface="DejaVu Sans"/>
              </a:rPr>
              <a:t>Freise, Josef 2017: Interreligiöser Dialog: Gegen den Terror und für den Frieden. Vortrag im Kölner Rathaus im Rahmen der Kölner Wissenschaftsrunde am 11. Januar 2016, in: Nauerth, Matthias/ Hahn, Katrin/ Tüllmann, Michael/ Kösterke, Sylke: Religionssensibilität in der Sozialen Arbeit. Positionen, Theorien, Handlungsfelder. Stuttgart:Kohlhammer, 109- 125.</a:t>
            </a:r>
            <a:endParaRPr b="0" lang="de-DE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  <a:ea typeface="DejaVu Sans"/>
              </a:rPr>
              <a:t>Freise, Josef 2017: Stärkung von Haltungskompetenzen, in: Ayça Polat (Hrsg.): Migration und Soziale Arbeit. Wissen, Haltung, Handlung, Stuttgart: W. Kohlhammer GmbH, 109-119.</a:t>
            </a:r>
            <a:endParaRPr b="0" lang="de-DE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  <a:ea typeface="DejaVu Sans"/>
              </a:rPr>
              <a:t>Funke, Dieter 2011: Ich – eine Illusion? Bewustseinskonzepte in Psychoanalyse, Mystik und Neurowissenschaften. Gießen: Psychosozial-Verlag.</a:t>
            </a:r>
            <a:endParaRPr b="0" lang="de-DE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  <a:ea typeface="DejaVu Sans"/>
              </a:rPr>
              <a:t>Galtung, Johan 1993: Kulturelle Gewalt. Zur direkten und strukturellen Gewalt tritt die kulturelle Gewalt, in: Landeszentrale für politische Bildung (Hrsg.), Aggression und Gewalt, Heft 2, 1993, S. 106–112.</a:t>
            </a:r>
            <a:endParaRPr b="0" lang="de-DE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  <a:ea typeface="DejaVu Sans"/>
              </a:rPr>
              <a:t>Hurrelmann, Klaus / Albrecht, Erik 2020: Generation Greta. was sie denkt, wie sie fühlt und warum das Klima erst der Anfang ist. Weinheim, Basel.</a:t>
            </a:r>
            <a:endParaRPr b="0" lang="de-DE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  <a:ea typeface="DejaVu Sans"/>
              </a:rPr>
              <a:t>Jäger, Uli 2019: Friedenspädagogik. In: Gießmann H., Rinke B. (eds) Handbuch Frieden. Springer VS, Wiesbaden. </a:t>
            </a:r>
            <a:endParaRPr b="0" lang="de-DE" sz="3200" spc="-1" strike="noStrike">
              <a:latin typeface="Arial"/>
            </a:endParaRPr>
          </a:p>
        </p:txBody>
      </p:sp>
      <p:pic>
        <p:nvPicPr>
          <p:cNvPr id="795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11366640" y="6032520"/>
            <a:ext cx="608760" cy="608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15000" p14:dur="2000"/>
    </mc:Choice>
    <mc:Fallback>
      <p:transition spd="slow" advTm="15000"/>
    </mc:Fallback>
  </mc:AlternateContent>
  <p:timing>
    <p:tnLst>
      <p:par>
        <p:cTn id="97" dur="indefinite" restart="never" nodeType="tmRoot">
          <p:childTnLst>
            <p:seq>
              <p:cTn id="98" dur="indefinite" nodeType="mainSeq"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102" dur="1" fill="hold"/>
                                        <p:tgtEl>
                                          <p:spTgt spid="7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CustomShape 1"/>
          <p:cNvSpPr/>
          <p:nvPr/>
        </p:nvSpPr>
        <p:spPr>
          <a:xfrm>
            <a:off x="1008000" y="792000"/>
            <a:ext cx="7413840" cy="5099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15000"/>
              </a:lnSpc>
            </a:pPr>
            <a:r>
              <a:rPr b="0" lang="de-DE" sz="2600" spc="-1" strike="noStrike">
                <a:solidFill>
                  <a:srgbClr val="00a933"/>
                </a:solidFill>
                <a:latin typeface="Arial"/>
                <a:ea typeface="DejaVu Sans"/>
              </a:rPr>
              <a:t>Die Entwurzelung ist bei Weitem </a:t>
            </a:r>
            <a:endParaRPr b="0" lang="de-DE" sz="2600" spc="-1" strike="noStrike">
              <a:latin typeface="Arial"/>
            </a:endParaRPr>
          </a:p>
          <a:p>
            <a:pPr algn="ctr">
              <a:lnSpc>
                <a:spcPct val="115000"/>
              </a:lnSpc>
            </a:pPr>
            <a:r>
              <a:rPr b="0" lang="de-DE" sz="2600" spc="-1" strike="noStrike">
                <a:solidFill>
                  <a:srgbClr val="00a933"/>
                </a:solidFill>
                <a:latin typeface="Arial"/>
                <a:ea typeface="DejaVu Sans"/>
              </a:rPr>
              <a:t>die gefährlichste Krankheit </a:t>
            </a:r>
            <a:endParaRPr b="0" lang="de-DE" sz="2600" spc="-1" strike="noStrike">
              <a:latin typeface="Arial"/>
            </a:endParaRPr>
          </a:p>
          <a:p>
            <a:pPr algn="ctr">
              <a:lnSpc>
                <a:spcPct val="115000"/>
              </a:lnSpc>
            </a:pPr>
            <a:r>
              <a:rPr b="0" lang="de-DE" sz="2600" spc="-1" strike="noStrike">
                <a:solidFill>
                  <a:srgbClr val="00a933"/>
                </a:solidFill>
                <a:latin typeface="Arial"/>
                <a:ea typeface="DejaVu Sans"/>
              </a:rPr>
              <a:t>der menschlichen Gesellschaft.</a:t>
            </a:r>
            <a:endParaRPr b="0" lang="de-DE" sz="2600" spc="-1" strike="noStrike">
              <a:latin typeface="Arial"/>
            </a:endParaRPr>
          </a:p>
          <a:p>
            <a:pPr algn="ctr">
              <a:lnSpc>
                <a:spcPct val="115000"/>
              </a:lnSpc>
            </a:pPr>
            <a:r>
              <a:rPr b="0" lang="de-DE" sz="2600" spc="-1" strike="noStrike">
                <a:solidFill>
                  <a:srgbClr val="00a933"/>
                </a:solidFill>
                <a:latin typeface="Arial"/>
                <a:ea typeface="DejaVu Sans"/>
              </a:rPr>
              <a:t>Wer entwurzelt ist, entwurzelt.</a:t>
            </a:r>
            <a:endParaRPr b="0" lang="de-DE" sz="2600" spc="-1" strike="noStrike">
              <a:latin typeface="Arial"/>
            </a:endParaRPr>
          </a:p>
          <a:p>
            <a:pPr algn="ctr">
              <a:lnSpc>
                <a:spcPct val="115000"/>
              </a:lnSpc>
            </a:pPr>
            <a:r>
              <a:rPr b="0" lang="de-DE" sz="2600" spc="-1" strike="noStrike">
                <a:solidFill>
                  <a:srgbClr val="00a933"/>
                </a:solidFill>
                <a:latin typeface="Arial"/>
                <a:ea typeface="DejaVu Sans"/>
              </a:rPr>
              <a:t>Wer verwurzelt ist, entwurzelt nicht.</a:t>
            </a:r>
            <a:endParaRPr b="0" lang="de-DE" sz="2600" spc="-1" strike="noStrike">
              <a:latin typeface="Arial"/>
            </a:endParaRPr>
          </a:p>
          <a:p>
            <a:pPr algn="ctr">
              <a:lnSpc>
                <a:spcPct val="115000"/>
              </a:lnSpc>
            </a:pPr>
            <a:r>
              <a:rPr b="0" lang="de-DE" sz="2600" spc="-1" strike="noStrike">
                <a:solidFill>
                  <a:srgbClr val="00a933"/>
                </a:solidFill>
                <a:latin typeface="Arial"/>
                <a:ea typeface="DejaVu Sans"/>
              </a:rPr>
              <a:t>Die Verwurzelung ist vielleicht </a:t>
            </a:r>
            <a:endParaRPr b="0" lang="de-DE" sz="2600" spc="-1" strike="noStrike">
              <a:latin typeface="Arial"/>
            </a:endParaRPr>
          </a:p>
          <a:p>
            <a:pPr algn="ctr">
              <a:lnSpc>
                <a:spcPct val="115000"/>
              </a:lnSpc>
            </a:pPr>
            <a:r>
              <a:rPr b="0" lang="de-DE" sz="2600" spc="-1" strike="noStrike">
                <a:solidFill>
                  <a:srgbClr val="00a933"/>
                </a:solidFill>
                <a:latin typeface="Arial"/>
                <a:ea typeface="DejaVu Sans"/>
              </a:rPr>
              <a:t>das wichtigste und </a:t>
            </a:r>
            <a:endParaRPr b="0" lang="de-DE" sz="2600" spc="-1" strike="noStrike">
              <a:latin typeface="Arial"/>
            </a:endParaRPr>
          </a:p>
          <a:p>
            <a:pPr algn="ctr">
              <a:lnSpc>
                <a:spcPct val="115000"/>
              </a:lnSpc>
            </a:pPr>
            <a:r>
              <a:rPr b="0" lang="de-DE" sz="2600" spc="-1" strike="noStrike">
                <a:solidFill>
                  <a:srgbClr val="00a933"/>
                </a:solidFill>
                <a:latin typeface="Arial"/>
                <a:ea typeface="DejaVu Sans"/>
              </a:rPr>
              <a:t>meistverkannte Bedürfnis </a:t>
            </a:r>
            <a:endParaRPr b="0" lang="de-DE" sz="2600" spc="-1" strike="noStrike">
              <a:latin typeface="Arial"/>
            </a:endParaRPr>
          </a:p>
          <a:p>
            <a:pPr algn="ctr">
              <a:lnSpc>
                <a:spcPct val="115000"/>
              </a:lnSpc>
            </a:pPr>
            <a:r>
              <a:rPr b="0" lang="de-DE" sz="2600" spc="-1" strike="noStrike">
                <a:solidFill>
                  <a:srgbClr val="00a933"/>
                </a:solidFill>
                <a:latin typeface="Arial"/>
                <a:ea typeface="DejaVu Sans"/>
              </a:rPr>
              <a:t>der menschlichen Seele.“</a:t>
            </a:r>
            <a:endParaRPr b="0" lang="de-DE" sz="2600" spc="-1" strike="noStrike">
              <a:latin typeface="Arial"/>
            </a:endParaRPr>
          </a:p>
          <a:p>
            <a:pPr algn="ctr">
              <a:lnSpc>
                <a:spcPct val="115000"/>
              </a:lnSpc>
            </a:pPr>
            <a:endParaRPr b="0" lang="de-DE" sz="2600" spc="-1" strike="noStrike">
              <a:latin typeface="Arial"/>
            </a:endParaRPr>
          </a:p>
          <a:p>
            <a:pPr algn="ctr">
              <a:lnSpc>
                <a:spcPct val="115000"/>
              </a:lnSpc>
            </a:pPr>
            <a:r>
              <a:rPr b="0" lang="de-DE" sz="2600" spc="-1" strike="noStrike">
                <a:solidFill>
                  <a:srgbClr val="00a933"/>
                </a:solidFill>
                <a:latin typeface="Arial"/>
                <a:ea typeface="DejaVu Sans"/>
              </a:rPr>
              <a:t>Simone Weil</a:t>
            </a:r>
            <a:endParaRPr b="0" lang="de-DE" sz="2600" spc="-1" strike="noStrike">
              <a:latin typeface="Arial"/>
            </a:endParaRPr>
          </a:p>
        </p:txBody>
      </p:sp>
      <p:pic>
        <p:nvPicPr>
          <p:cNvPr id="797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11366640" y="6032520"/>
            <a:ext cx="608760" cy="608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50000" p14:dur="2000"/>
    </mc:Choice>
    <mc:Fallback>
      <p:transition spd="slow" advTm="50000"/>
    </mc:Fallback>
  </mc:AlternateContent>
  <p:timing>
    <p:tnLst>
      <p:par>
        <p:cTn id="103" dur="indefinite" restart="never" nodeType="tmRoot">
          <p:childTnLst>
            <p:seq>
              <p:cTn id="104" dur="indefinite" nodeType="mainSeq"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108" dur="1" fill="hold"/>
                                        <p:tgtEl>
                                          <p:spTgt spid="7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CustomShape 1"/>
          <p:cNvSpPr/>
          <p:nvPr/>
        </p:nvSpPr>
        <p:spPr>
          <a:xfrm>
            <a:off x="623520" y="356760"/>
            <a:ext cx="10965240" cy="113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de-DE" sz="3400" spc="-1" strike="noStrike">
                <a:solidFill>
                  <a:srgbClr val="81d41a"/>
                </a:solidFill>
                <a:latin typeface="Arial"/>
                <a:ea typeface="DejaVu Sans"/>
              </a:rPr>
              <a:t>Bezüge zur Hirnforschung</a:t>
            </a:r>
            <a:endParaRPr b="0" lang="de-DE" sz="3400" spc="-1" strike="noStrike">
              <a:latin typeface="Arial"/>
            </a:endParaRPr>
          </a:p>
        </p:txBody>
      </p:sp>
      <p:sp>
        <p:nvSpPr>
          <p:cNvPr id="748" name="CustomShape 2"/>
          <p:cNvSpPr/>
          <p:nvPr/>
        </p:nvSpPr>
        <p:spPr>
          <a:xfrm>
            <a:off x="609480" y="1600200"/>
            <a:ext cx="10965240" cy="4519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36240">
              <a:lnSpc>
                <a:spcPct val="100000"/>
              </a:lnSpc>
              <a:spcBef>
                <a:spcPts val="561"/>
              </a:spcBef>
              <a:buClr>
                <a:srgbClr val="005191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5191"/>
                </a:solidFill>
                <a:latin typeface="Arial"/>
                <a:ea typeface="DejaVu Sans"/>
              </a:rPr>
              <a:t>das neurobiologische Ebenenmodell der Persönlichkeit mit unterem und oberem Stammhirn, mit linker und rechter Gehirnhälfte</a:t>
            </a:r>
            <a:endParaRPr b="0" lang="de-DE" sz="2800" spc="-1" strike="noStrike">
              <a:latin typeface="Arial"/>
            </a:endParaRPr>
          </a:p>
          <a:p>
            <a:pPr marL="343080" indent="-336240">
              <a:lnSpc>
                <a:spcPct val="100000"/>
              </a:lnSpc>
              <a:spcBef>
                <a:spcPts val="561"/>
              </a:spcBef>
              <a:buClr>
                <a:srgbClr val="005191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5191"/>
                </a:solidFill>
                <a:latin typeface="Arial"/>
                <a:ea typeface="DejaVu Sans"/>
              </a:rPr>
              <a:t>Haltungen sind Struktur gewordene Erfahrungen, verschaltet im Gehirn („Embodyment“)</a:t>
            </a:r>
            <a:endParaRPr b="0" lang="de-DE" sz="2800" spc="-1" strike="noStrike">
              <a:latin typeface="Arial"/>
            </a:endParaRPr>
          </a:p>
          <a:p>
            <a:pPr marL="343080" indent="-336240">
              <a:lnSpc>
                <a:spcPct val="100000"/>
              </a:lnSpc>
              <a:spcBef>
                <a:spcPts val="561"/>
              </a:spcBef>
              <a:buClr>
                <a:srgbClr val="005191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5191"/>
                </a:solidFill>
                <a:latin typeface="Arial"/>
                <a:ea typeface="DejaVu Sans"/>
              </a:rPr>
              <a:t> </a:t>
            </a:r>
            <a:r>
              <a:rPr b="0" lang="de-DE" sz="2800" spc="-1" strike="noStrike">
                <a:solidFill>
                  <a:srgbClr val="005191"/>
                </a:solidFill>
                <a:latin typeface="Arial"/>
                <a:ea typeface="DejaVu Sans"/>
              </a:rPr>
              <a:t>Zum Dialog von Hirnforschung und Meditationsforschung</a:t>
            </a:r>
            <a:endParaRPr b="0" lang="de-DE" sz="2800" spc="-1" strike="noStrike">
              <a:latin typeface="Arial"/>
            </a:endParaRPr>
          </a:p>
        </p:txBody>
      </p:sp>
      <p:pic>
        <p:nvPicPr>
          <p:cNvPr id="749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11366640" y="6032520"/>
            <a:ext cx="608760" cy="608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160000" p14:dur="2000"/>
    </mc:Choice>
    <mc:Fallback>
      <p:transition spd="slow" advTm="160000"/>
    </mc:Fallback>
  </mc:AlternateContent>
  <p:timing>
    <p:tnLst>
      <p:par>
        <p:cTn id="7" dur="indefinite" restart="never" nodeType="tmRoot">
          <p:childTnLst>
            <p:seq>
              <p:cTn id="8" dur="indefinite" nodeType="mainSeq"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12" dur="1" fill="hold"/>
                                        <p:tgtEl>
                                          <p:spTgt spid="7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CustomShape 1"/>
          <p:cNvSpPr/>
          <p:nvPr/>
        </p:nvSpPr>
        <p:spPr>
          <a:xfrm>
            <a:off x="623520" y="356760"/>
            <a:ext cx="10965240" cy="113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de-DE" sz="3400" spc="-1" strike="noStrike">
                <a:solidFill>
                  <a:srgbClr val="81d41a"/>
                </a:solidFill>
                <a:latin typeface="Arial"/>
                <a:ea typeface="DejaVu Sans"/>
              </a:rPr>
              <a:t>Bezüge zur Psychoanalyse</a:t>
            </a:r>
            <a:br/>
            <a:r>
              <a:rPr b="0" lang="de-DE" sz="3400" spc="-1" strike="noStrike">
                <a:solidFill>
                  <a:srgbClr val="81d41a"/>
                </a:solidFill>
                <a:latin typeface="Arial"/>
                <a:ea typeface="DejaVu Sans"/>
              </a:rPr>
              <a:t>(Dieter Funke)</a:t>
            </a:r>
            <a:endParaRPr b="0" lang="de-DE" sz="3400" spc="-1" strike="noStrike">
              <a:latin typeface="Arial"/>
            </a:endParaRPr>
          </a:p>
        </p:txBody>
      </p:sp>
      <p:sp>
        <p:nvSpPr>
          <p:cNvPr id="751" name="CustomShape 2"/>
          <p:cNvSpPr/>
          <p:nvPr/>
        </p:nvSpPr>
        <p:spPr>
          <a:xfrm>
            <a:off x="609480" y="1600200"/>
            <a:ext cx="10965240" cy="4519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36240">
              <a:lnSpc>
                <a:spcPct val="100000"/>
              </a:lnSpc>
              <a:spcBef>
                <a:spcPts val="561"/>
              </a:spcBef>
              <a:buClr>
                <a:srgbClr val="005191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5191"/>
                </a:solidFill>
                <a:latin typeface="Arial"/>
                <a:ea typeface="DejaVu Sans"/>
              </a:rPr>
              <a:t>Psychoanalyse zielt auf Rückbindung (re-ligio) des Individuums an das Unbewusste. Sie wendet sich gegen die Entfernung des Ichs vom Körper.</a:t>
            </a:r>
            <a:endParaRPr b="0" lang="de-DE" sz="2800" spc="-1" strike="noStrike">
              <a:latin typeface="Arial"/>
            </a:endParaRPr>
          </a:p>
          <a:p>
            <a:pPr marL="343080" indent="-336240">
              <a:lnSpc>
                <a:spcPct val="100000"/>
              </a:lnSpc>
              <a:spcBef>
                <a:spcPts val="561"/>
              </a:spcBef>
              <a:buClr>
                <a:srgbClr val="005191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5191"/>
                </a:solidFill>
                <a:latin typeface="Arial"/>
                <a:ea typeface="DejaVu Sans"/>
              </a:rPr>
              <a:t>Psychoanalyse dezentriert das Ich durch Selbstbeobachtung und Selbstdistanzierung. Dezentrierung des Ich führt zu einem höheren Maß an Ichstruktur, an Ausbildung des Selbst: „Erst das zentrierte Ich ermöglicht seine Dezentrierung.“  </a:t>
            </a:r>
            <a:endParaRPr b="0" lang="de-DE" sz="2800" spc="-1" strike="noStrike">
              <a:latin typeface="Arial"/>
            </a:endParaRPr>
          </a:p>
        </p:txBody>
      </p:sp>
      <p:pic>
        <p:nvPicPr>
          <p:cNvPr id="752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11366640" y="6032520"/>
            <a:ext cx="608760" cy="608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90000" p14:dur="2000"/>
    </mc:Choice>
    <mc:Fallback>
      <p:transition spd="slow" advTm="90000"/>
    </mc:Fallback>
  </mc:AlternateContent>
  <p:timing>
    <p:tnLst>
      <p:par>
        <p:cTn id="13" dur="indefinite" restart="never" nodeType="tmRoot">
          <p:childTnLst>
            <p:seq>
              <p:cTn id="14" dur="indefinite" nodeType="mainSeq"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18" dur="1" fill="hold"/>
                                        <p:tgtEl>
                                          <p:spTgt spid="7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CustomShape 1"/>
          <p:cNvSpPr/>
          <p:nvPr/>
        </p:nvSpPr>
        <p:spPr>
          <a:xfrm>
            <a:off x="623520" y="356760"/>
            <a:ext cx="10965240" cy="113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de-DE" sz="3400" spc="-1" strike="noStrike">
                <a:solidFill>
                  <a:srgbClr val="81d41a"/>
                </a:solidFill>
                <a:latin typeface="Arial"/>
                <a:ea typeface="DejaVu Sans"/>
              </a:rPr>
              <a:t>Beiträge der religiöser und nichtreligiöser Spiritualität (Mystik) zu Haltungen (Dieter Funke)</a:t>
            </a:r>
            <a:endParaRPr b="0" lang="de-DE" sz="3400" spc="-1" strike="noStrike">
              <a:latin typeface="Arial"/>
            </a:endParaRPr>
          </a:p>
        </p:txBody>
      </p:sp>
      <p:sp>
        <p:nvSpPr>
          <p:cNvPr id="754" name="CustomShape 2"/>
          <p:cNvSpPr/>
          <p:nvPr/>
        </p:nvSpPr>
        <p:spPr>
          <a:xfrm>
            <a:off x="609480" y="1600200"/>
            <a:ext cx="10965240" cy="4519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  <a:spcBef>
                <a:spcPts val="561"/>
              </a:spcBef>
            </a:pPr>
            <a:endParaRPr b="0" lang="de-DE" sz="1800" spc="-1" strike="noStrike">
              <a:latin typeface="Arial"/>
            </a:endParaRPr>
          </a:p>
          <a:p>
            <a:pPr marL="343080" indent="-336240">
              <a:lnSpc>
                <a:spcPct val="100000"/>
              </a:lnSpc>
              <a:spcBef>
                <a:spcPts val="561"/>
              </a:spcBef>
              <a:buClr>
                <a:srgbClr val="005191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5191"/>
                </a:solidFill>
                <a:latin typeface="Arial"/>
                <a:ea typeface="DejaVu Sans"/>
              </a:rPr>
              <a:t>Der Weg des spirituellen, mystischen Erkennens ist das Beobachten dessen, was in Körper, Gemüt, Geist vor sich geht. Spirituelles Erkennen ist religiös und nicht religiös möglich. </a:t>
            </a:r>
            <a:endParaRPr b="0" lang="de-DE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endParaRPr b="0" lang="de-DE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endParaRPr b="0" lang="de-DE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endParaRPr b="0" lang="de-DE" sz="2800" spc="-1" strike="noStrike">
              <a:latin typeface="Arial"/>
            </a:endParaRPr>
          </a:p>
        </p:txBody>
      </p:sp>
      <p:pic>
        <p:nvPicPr>
          <p:cNvPr id="755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11366640" y="6032520"/>
            <a:ext cx="608760" cy="608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32000" p14:dur="2000"/>
    </mc:Choice>
    <mc:Fallback>
      <p:transition spd="slow" advTm="32000"/>
    </mc:Fallback>
  </mc:AlternateContent>
  <p:timing>
    <p:tnLst>
      <p:par>
        <p:cTn id="19" dur="indefinite" restart="never" nodeType="tmRoot">
          <p:childTnLst>
            <p:seq>
              <p:cTn id="20" dur="indefinite" nodeType="mainSeq"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24" dur="1" fill="hold"/>
                                        <p:tgtEl>
                                          <p:spTgt spid="7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CustomShape 1"/>
          <p:cNvSpPr/>
          <p:nvPr/>
        </p:nvSpPr>
        <p:spPr>
          <a:xfrm>
            <a:off x="677160" y="609480"/>
            <a:ext cx="8591400" cy="1315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de-DE" sz="3600" spc="-1" strike="noStrike">
                <a:solidFill>
                  <a:srgbClr val="90c226"/>
                </a:solidFill>
                <a:latin typeface="Trebuchet MS"/>
                <a:ea typeface="DejaVu Sans"/>
              </a:rPr>
              <a:t>Vertrauen</a:t>
            </a:r>
            <a:endParaRPr b="0" lang="de-DE" sz="3600" spc="-1" strike="noStrike">
              <a:latin typeface="Arial"/>
            </a:endParaRPr>
          </a:p>
        </p:txBody>
      </p:sp>
      <p:sp>
        <p:nvSpPr>
          <p:cNvPr id="757" name="CustomShape 2"/>
          <p:cNvSpPr/>
          <p:nvPr/>
        </p:nvSpPr>
        <p:spPr>
          <a:xfrm>
            <a:off x="677160" y="2160720"/>
            <a:ext cx="8591400" cy="387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58" name="Grafik 806" descr=""/>
          <p:cNvPicPr/>
          <p:nvPr/>
        </p:nvPicPr>
        <p:blipFill>
          <a:blip r:embed="rId1"/>
          <a:stretch/>
        </p:blipFill>
        <p:spPr>
          <a:xfrm>
            <a:off x="3668400" y="87480"/>
            <a:ext cx="5179320" cy="6708600"/>
          </a:xfrm>
          <a:prstGeom prst="rect">
            <a:avLst/>
          </a:prstGeom>
          <a:ln>
            <a:noFill/>
          </a:ln>
        </p:spPr>
      </p:pic>
      <p:pic>
        <p:nvPicPr>
          <p:cNvPr id="759" name="Picture 1" descr="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r:embed="rId3"/>
              </p:ext>
            </p:extLst>
          </p:nvPr>
        </p:nvPicPr>
        <p:blipFill>
          <a:blip r:embed="rId4"/>
        </p:blipFill>
        <p:spPr>
          <a:xfrm>
            <a:off x="11366640" y="6032520"/>
            <a:ext cx="608760" cy="608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134000" p14:dur="2000"/>
    </mc:Choice>
    <mc:Fallback>
      <p:transition spd="slow" advTm="134000"/>
    </mc:Fallback>
  </mc:AlternateContent>
  <p:timing>
    <p:tnLst>
      <p:par>
        <p:cTn id="25" dur="indefinite" restart="never" nodeType="tmRoot">
          <p:childTnLst>
            <p:seq>
              <p:cTn id="26" dur="indefinite" nodeType="mainSeq"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30" dur="1" fill="hold"/>
                                        <p:tgtEl>
                                          <p:spTgt spid="7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CustomShape 1"/>
          <p:cNvSpPr/>
          <p:nvPr/>
        </p:nvSpPr>
        <p:spPr>
          <a:xfrm>
            <a:off x="677160" y="609480"/>
            <a:ext cx="8591400" cy="1315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de-DE" sz="3600" spc="-1" strike="noStrike">
                <a:solidFill>
                  <a:srgbClr val="90c226"/>
                </a:solidFill>
                <a:latin typeface="Trebuchet MS"/>
                <a:ea typeface="DejaVu Sans"/>
              </a:rPr>
              <a:t>Respekt</a:t>
            </a:r>
            <a:endParaRPr b="0" lang="de-DE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2800" spc="-1" strike="noStrike">
                <a:solidFill>
                  <a:srgbClr val="90c226"/>
                </a:solidFill>
                <a:latin typeface="Trebuchet MS"/>
                <a:ea typeface="DejaVu Sans"/>
              </a:rPr>
              <a:t>gebührt jedem Menschen und jedem Lebewesen, ergibt sich aus der Achtung vor dem Leben</a:t>
            </a:r>
            <a:endParaRPr b="0" lang="de-DE" sz="2800" spc="-1" strike="noStrike">
              <a:latin typeface="Arial"/>
            </a:endParaRPr>
          </a:p>
        </p:txBody>
      </p:sp>
      <p:sp>
        <p:nvSpPr>
          <p:cNvPr id="761" name="CustomShape 2"/>
          <p:cNvSpPr/>
          <p:nvPr/>
        </p:nvSpPr>
        <p:spPr>
          <a:xfrm>
            <a:off x="677160" y="2160720"/>
            <a:ext cx="8591400" cy="387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62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11366640" y="6032520"/>
            <a:ext cx="608760" cy="608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36000" p14:dur="2000"/>
    </mc:Choice>
    <mc:Fallback>
      <p:transition spd="slow" advTm="36000"/>
    </mc:Fallback>
  </mc:AlternateContent>
  <p:timing>
    <p:tnLst>
      <p:par>
        <p:cTn id="31" dur="indefinite" restart="never" nodeType="tmRoot">
          <p:childTnLst>
            <p:seq>
              <p:cTn id="32" dur="indefinite" nodeType="mainSeq"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36" dur="1" fill="hold"/>
                                        <p:tgtEl>
                                          <p:spTgt spid="7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CustomShape 1"/>
          <p:cNvSpPr/>
          <p:nvPr/>
        </p:nvSpPr>
        <p:spPr>
          <a:xfrm>
            <a:off x="623160" y="356760"/>
            <a:ext cx="10965960" cy="113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64" name="Picture 2" descr=""/>
          <p:cNvPicPr/>
          <p:nvPr/>
        </p:nvPicPr>
        <p:blipFill>
          <a:blip r:embed="rId1"/>
          <a:stretch/>
        </p:blipFill>
        <p:spPr>
          <a:xfrm>
            <a:off x="29520" y="404640"/>
            <a:ext cx="12265560" cy="4097160"/>
          </a:xfrm>
          <a:prstGeom prst="rect">
            <a:avLst/>
          </a:prstGeom>
          <a:ln>
            <a:noFill/>
          </a:ln>
        </p:spPr>
      </p:pic>
      <p:pic>
        <p:nvPicPr>
          <p:cNvPr id="765" name="Picture 1" descr="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r:embed="rId3"/>
              </p:ext>
            </p:extLst>
          </p:nvPr>
        </p:nvPicPr>
        <p:blipFill>
          <a:blip r:embed="rId4"/>
        </p:blipFill>
        <p:spPr>
          <a:xfrm>
            <a:off x="11366640" y="6032520"/>
            <a:ext cx="608760" cy="608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3000" p14:dur="2000"/>
    </mc:Choice>
    <mc:Fallback>
      <p:transition spd="slow" advTm="3000"/>
    </mc:Fallback>
  </mc:AlternateContent>
  <p:timing>
    <p:tnLst>
      <p:par>
        <p:cTn id="37" dur="indefinite" restart="never" nodeType="tmRoot">
          <p:childTnLst>
            <p:seq>
              <p:cTn id="38" dur="indefinite" nodeType="mainSeq"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42" dur="1" fill="hold"/>
                                        <p:tgtEl>
                                          <p:spTgt spid="7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CustomShape 1"/>
          <p:cNvSpPr/>
          <p:nvPr/>
        </p:nvSpPr>
        <p:spPr>
          <a:xfrm>
            <a:off x="609480" y="1600200"/>
            <a:ext cx="10965960" cy="4519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36600">
              <a:lnSpc>
                <a:spcPct val="100000"/>
              </a:lnSpc>
              <a:spcBef>
                <a:spcPts val="561"/>
              </a:spcBef>
              <a:buClr>
                <a:srgbClr val="005191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5191"/>
                </a:solidFill>
                <a:latin typeface="Arial"/>
                <a:ea typeface="DejaVu Sans"/>
              </a:rPr>
              <a:t>Fähigkeit, seine eigenen Gefühle, Gedanken und Bedürfnisse eine Zeit lang zurückzustellen und in dieser Zeit ganz beim anderen zu sein.</a:t>
            </a:r>
            <a:endParaRPr b="0" lang="de-DE" sz="2800" spc="-1" strike="noStrike">
              <a:latin typeface="Arial"/>
            </a:endParaRPr>
          </a:p>
        </p:txBody>
      </p:sp>
      <p:sp>
        <p:nvSpPr>
          <p:cNvPr id="767" name="CustomShape 2"/>
          <p:cNvSpPr/>
          <p:nvPr/>
        </p:nvSpPr>
        <p:spPr>
          <a:xfrm>
            <a:off x="623160" y="356760"/>
            <a:ext cx="10965960" cy="113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de-DE" sz="3400" spc="-1" strike="noStrike">
                <a:solidFill>
                  <a:srgbClr val="00a933"/>
                </a:solidFill>
                <a:latin typeface="Arial"/>
                <a:ea typeface="DejaVu Sans"/>
              </a:rPr>
              <a:t>Haltung: Empathie</a:t>
            </a:r>
            <a:r>
              <a:rPr b="0" lang="de-DE" sz="3400" spc="-1" strike="noStrike">
                <a:solidFill>
                  <a:srgbClr val="00a933"/>
                </a:solidFill>
                <a:latin typeface="Arial"/>
                <a:ea typeface="DejaVu Sans"/>
              </a:rPr>
              <a:t>	</a:t>
            </a:r>
            <a:endParaRPr b="0" lang="de-DE" sz="3400" spc="-1" strike="noStrike">
              <a:latin typeface="Arial"/>
            </a:endParaRPr>
          </a:p>
        </p:txBody>
      </p:sp>
      <p:pic>
        <p:nvPicPr>
          <p:cNvPr id="768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11366640" y="6032520"/>
            <a:ext cx="608760" cy="608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75000" p14:dur="2000"/>
    </mc:Choice>
    <mc:Fallback>
      <p:transition spd="slow" advTm="75000"/>
    </mc:Fallback>
  </mc:AlternateContent>
  <p:timing>
    <p:tnLst>
      <p:par>
        <p:cTn id="43" dur="indefinite" restart="never" nodeType="tmRoot">
          <p:childTnLst>
            <p:seq>
              <p:cTn id="44" dur="indefinite" nodeType="mainSeq"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48" dur="1" fill="hold"/>
                                        <p:tgtEl>
                                          <p:spTgt spid="7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CustomShape 1"/>
          <p:cNvSpPr/>
          <p:nvPr/>
        </p:nvSpPr>
        <p:spPr>
          <a:xfrm>
            <a:off x="609480" y="1600200"/>
            <a:ext cx="10965960" cy="4519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36600">
              <a:lnSpc>
                <a:spcPct val="100000"/>
              </a:lnSpc>
              <a:spcBef>
                <a:spcPts val="561"/>
              </a:spcBef>
              <a:buClr>
                <a:srgbClr val="005191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5191"/>
                </a:solidFill>
                <a:latin typeface="Arial"/>
                <a:ea typeface="DejaVu Sans"/>
              </a:rPr>
              <a:t>Bereitschaft und Fähigkeit, mit dem Gegenüber respektvoll in eine ehrliche Auseinandersetzung über Meinungsunterschiede, kritikwürdiges Handeln und Verhalten einzutreten.</a:t>
            </a:r>
            <a:endParaRPr b="0" lang="de-DE" sz="2800" spc="-1" strike="noStrike">
              <a:latin typeface="Arial"/>
            </a:endParaRPr>
          </a:p>
        </p:txBody>
      </p:sp>
      <p:sp>
        <p:nvSpPr>
          <p:cNvPr id="770" name="CustomShape 2"/>
          <p:cNvSpPr/>
          <p:nvPr/>
        </p:nvSpPr>
        <p:spPr>
          <a:xfrm>
            <a:off x="623160" y="356760"/>
            <a:ext cx="10965960" cy="113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</a:pPr>
            <a:r>
              <a:rPr b="0" lang="de-DE" sz="3400" spc="-1" strike="noStrike">
                <a:solidFill>
                  <a:srgbClr val="00a933"/>
                </a:solidFill>
                <a:latin typeface="Arial"/>
                <a:ea typeface="DejaVu Sans"/>
              </a:rPr>
              <a:t>Haltung: Authentizität / Konfliktfähigkeit</a:t>
            </a:r>
            <a:r>
              <a:rPr b="0" lang="de-DE" sz="3400" spc="-1" strike="noStrike">
                <a:solidFill>
                  <a:srgbClr val="00a933"/>
                </a:solidFill>
                <a:latin typeface="Arial"/>
                <a:ea typeface="DejaVu Sans"/>
              </a:rPr>
              <a:t>	</a:t>
            </a:r>
            <a:endParaRPr b="0" lang="de-DE" sz="3400" spc="-1" strike="noStrike">
              <a:latin typeface="Arial"/>
            </a:endParaRPr>
          </a:p>
        </p:txBody>
      </p:sp>
      <p:pic>
        <p:nvPicPr>
          <p:cNvPr id="771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11366640" y="6032520"/>
            <a:ext cx="608760" cy="608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62000" p14:dur="2000"/>
    </mc:Choice>
    <mc:Fallback>
      <p:transition spd="slow" advTm="62000"/>
    </mc:Fallback>
  </mc:AlternateContent>
  <p:timing>
    <p:tnLst>
      <p:par>
        <p:cTn id="49" dur="indefinite" restart="never" nodeType="tmRoot">
          <p:childTnLst>
            <p:seq>
              <p:cTn id="50" dur="indefinite" nodeType="mainSeq"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54" dur="1" fill="hold"/>
                                        <p:tgtEl>
                                          <p:spTgt spid="7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23</TotalTime>
  <Application>LibreOffice/6.2.8.2$Linux_X86_64 LibreOffice_project/20$Build-2</Application>
  <Words>1329</Words>
  <Paragraphs>167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2020-09-01T14:34:59Z</dcterms:created>
  <dc:creator>Elisabeth Freise</dc:creator>
  <dc:description/>
  <dc:language>de-DE</dc:language>
  <cp:lastModifiedBy/>
  <cp:lastPrinted>2020-09-25T11:00:04Z</cp:lastPrinted>
  <dcterms:modified xsi:type="dcterms:W3CDTF">2020-09-29T08:55:56Z</dcterms:modified>
  <cp:revision>48</cp:revision>
  <dc:subject/>
  <dc:title>Lebe Dein Ändern! Friedenspädagogik in Zeiten  von Globalisierung und Klimawandel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35</vt:i4>
  </property>
  <property fmtid="{D5CDD505-2E9C-101B-9397-08002B2CF9AE}" pid="7" name="Notes">
    <vt:i4>9</vt:i4>
  </property>
  <property fmtid="{D5CDD505-2E9C-101B-9397-08002B2CF9AE}" pid="8" name="PresentationFormat">
    <vt:lpwstr>Breitbild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35</vt:i4>
  </property>
</Properties>
</file>